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3" r:id="rId2"/>
    <p:sldId id="425" r:id="rId3"/>
    <p:sldId id="325" r:id="rId4"/>
    <p:sldId id="424" r:id="rId5"/>
    <p:sldId id="297" r:id="rId6"/>
    <p:sldId id="429" r:id="rId7"/>
    <p:sldId id="430" r:id="rId8"/>
    <p:sldId id="428" r:id="rId9"/>
    <p:sldId id="438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326" r:id="rId25"/>
    <p:sldId id="459" r:id="rId26"/>
    <p:sldId id="460" r:id="rId27"/>
    <p:sldId id="461" r:id="rId28"/>
    <p:sldId id="462" r:id="rId29"/>
    <p:sldId id="463" r:id="rId30"/>
    <p:sldId id="464" r:id="rId31"/>
    <p:sldId id="4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FC0"/>
    <a:srgbClr val="6DEFD8"/>
    <a:srgbClr val="EDAA9E"/>
    <a:srgbClr val="65D3D5"/>
    <a:srgbClr val="000000"/>
    <a:srgbClr val="00EFE3"/>
    <a:srgbClr val="17B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51"/>
    <p:restoredTop sz="86418"/>
  </p:normalViewPr>
  <p:slideViewPr>
    <p:cSldViewPr snapToGrid="0" snapToObjects="1">
      <p:cViewPr varScale="1">
        <p:scale>
          <a:sx n="128" d="100"/>
          <a:sy n="128" d="100"/>
        </p:scale>
        <p:origin x="184" y="440"/>
      </p:cViewPr>
      <p:guideLst/>
    </p:cSldViewPr>
  </p:slideViewPr>
  <p:outlineViewPr>
    <p:cViewPr>
      <p:scale>
        <a:sx n="33" d="100"/>
        <a:sy n="33" d="100"/>
      </p:scale>
      <p:origin x="0" y="-1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E453-9E99-A642-867B-A71786A04FFE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D6875-C8AE-DC43-AE29-E85EE425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645C-C6B9-5B41-AA8D-2AD751A3A990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EA7C4-DC0F-AF4C-B30D-D541EA506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9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1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7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44F4-8F4A-EB42-B635-F45CA3DA9E9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F4724-8B27-C440-A0B4-68E75CD7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0" y="1561898"/>
            <a:ext cx="341630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80B22-7DC0-5448-A0D0-DEF09B68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D98D56-2C0D-004D-B631-70733A13B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553075" y="37744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 goal is IMPOSSIBLE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283189" y="3774490"/>
            <a:ext cx="266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You’re right. What was I thinking?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403147" y="1200504"/>
            <a:ext cx="2547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Why try? It’s impossible.</a:t>
            </a:r>
          </a:p>
        </p:txBody>
      </p:sp>
    </p:spTree>
    <p:extLst>
      <p:ext uri="{BB962C8B-B14F-4D97-AF65-F5344CB8AC3E}">
        <p14:creationId xmlns:p14="http://schemas.microsoft.com/office/powerpoint/2010/main" val="174314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5D06A3-E8BF-E247-A5FF-DFD20AECA7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56704"/>
            <a:ext cx="12192000" cy="812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1DA9CC-6178-3F40-9088-C0F70EFFAAA4}"/>
              </a:ext>
            </a:extLst>
          </p:cNvPr>
          <p:cNvSpPr/>
          <p:nvPr/>
        </p:nvSpPr>
        <p:spPr>
          <a:xfrm>
            <a:off x="0" y="530087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0" y="11818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BUT WHAT IF IT IS POSSIBLE?</a:t>
            </a:r>
          </a:p>
        </p:txBody>
      </p:sp>
    </p:spTree>
    <p:extLst>
      <p:ext uri="{BB962C8B-B14F-4D97-AF65-F5344CB8AC3E}">
        <p14:creationId xmlns:p14="http://schemas.microsoft.com/office/powerpoint/2010/main" val="181481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950" y="1566684"/>
            <a:ext cx="341630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two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553075" y="37744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are not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willing to fail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E518D-377B-4340-9562-9B244FBF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8BDEA-B214-5141-8400-C4E03488B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428480" y="3857696"/>
            <a:ext cx="2479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You’re right. Let’s turn back now.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589152" y="985060"/>
            <a:ext cx="2319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But we could fail. And that would suck.</a:t>
            </a:r>
          </a:p>
        </p:txBody>
      </p:sp>
    </p:spTree>
    <p:extLst>
      <p:ext uri="{BB962C8B-B14F-4D97-AF65-F5344CB8AC3E}">
        <p14:creationId xmlns:p14="http://schemas.microsoft.com/office/powerpoint/2010/main" val="291817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46638B-EE6B-444C-BB8B-FB3185E4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254"/>
            <a:ext cx="12192000" cy="81247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305819-DCD0-0041-A220-A50594E02C56}"/>
              </a:ext>
            </a:extLst>
          </p:cNvPr>
          <p:cNvSpPr/>
          <p:nvPr/>
        </p:nvSpPr>
        <p:spPr>
          <a:xfrm>
            <a:off x="0" y="3814479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0" y="400454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I’D RATHER TRY AND FAIL</a:t>
            </a:r>
          </a:p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THEN FAIL AHEAD OF TIME</a:t>
            </a:r>
          </a:p>
        </p:txBody>
      </p:sp>
    </p:spTree>
    <p:extLst>
      <p:ext uri="{BB962C8B-B14F-4D97-AF65-F5344CB8AC3E}">
        <p14:creationId xmlns:p14="http://schemas.microsoft.com/office/powerpoint/2010/main" val="197057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1" y="1566684"/>
            <a:ext cx="469265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three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711826" y="38125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are not willing to be uncomfortable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F09EB2-8C9F-5148-A838-BE3B09A9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08AD94-498C-364E-822E-78EA018D4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536132" y="1223663"/>
            <a:ext cx="239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 don’t feel like it.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536132" y="3619719"/>
            <a:ext cx="22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Good point. Let’s do something else instead.</a:t>
            </a:r>
          </a:p>
        </p:txBody>
      </p:sp>
    </p:spTree>
    <p:extLst>
      <p:ext uri="{BB962C8B-B14F-4D97-AF65-F5344CB8AC3E}">
        <p14:creationId xmlns:p14="http://schemas.microsoft.com/office/powerpoint/2010/main" val="114970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97FAD-1B4B-AD44-AEB1-66E1BBCC99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37301"/>
            <a:ext cx="12192000" cy="8132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E21758-9850-A548-9C17-42AC3A843FF0}"/>
              </a:ext>
            </a:extLst>
          </p:cNvPr>
          <p:cNvSpPr/>
          <p:nvPr/>
        </p:nvSpPr>
        <p:spPr>
          <a:xfrm>
            <a:off x="0" y="3814479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0" y="41392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Dotum" panose="020B0600000101010101" pitchFamily="34" charset="-127"/>
                <a:ea typeface="Dotum" panose="020B0600000101010101" pitchFamily="34" charset="-127"/>
              </a:rPr>
              <a:t>YOU DON’T HAVE TO FEEL LIKE IT.</a:t>
            </a:r>
          </a:p>
          <a:p>
            <a:pPr algn="ctr"/>
            <a:r>
              <a:rPr lang="en-US" sz="5400" dirty="0">
                <a:latin typeface="Dotum" panose="020B0600000101010101" pitchFamily="34" charset="-127"/>
                <a:ea typeface="Dotum" panose="020B0600000101010101" pitchFamily="34" charset="-127"/>
              </a:rPr>
              <a:t>JUST DO IT ANYWAY</a:t>
            </a:r>
          </a:p>
        </p:txBody>
      </p:sp>
    </p:spTree>
    <p:extLst>
      <p:ext uri="{BB962C8B-B14F-4D97-AF65-F5344CB8AC3E}">
        <p14:creationId xmlns:p14="http://schemas.microsoft.com/office/powerpoint/2010/main" val="394031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399" y="1566684"/>
            <a:ext cx="3752851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four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711826" y="38125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think it’s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too hard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050317-201E-DD43-9FEB-CF7A0DBA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41948C-B58F-B84A-8DAD-8012F3C7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804184" y="3935700"/>
            <a:ext cx="1799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True. 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 give up.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465953" y="1200504"/>
            <a:ext cx="24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It’s really hard.</a:t>
            </a:r>
          </a:p>
        </p:txBody>
      </p:sp>
    </p:spTree>
    <p:extLst>
      <p:ext uri="{BB962C8B-B14F-4D97-AF65-F5344CB8AC3E}">
        <p14:creationId xmlns:p14="http://schemas.microsoft.com/office/powerpoint/2010/main" val="181996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31AE5-39E4-564B-BD18-27C8E588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B5FE3F-8835-FC48-A638-8E7E78F2B391}"/>
              </a:ext>
            </a:extLst>
          </p:cNvPr>
          <p:cNvSpPr/>
          <p:nvPr/>
        </p:nvSpPr>
        <p:spPr>
          <a:xfrm>
            <a:off x="0" y="3814479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0" y="446621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SO WHAT THAT IT’S HARD?</a:t>
            </a:r>
          </a:p>
        </p:txBody>
      </p:sp>
    </p:spTree>
    <p:extLst>
      <p:ext uri="{BB962C8B-B14F-4D97-AF65-F5344CB8AC3E}">
        <p14:creationId xmlns:p14="http://schemas.microsoft.com/office/powerpoint/2010/main" val="181182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200" y="1566684"/>
            <a:ext cx="332105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five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711826" y="38125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think they need to know how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66CD1-2654-264F-BA73-3993CD13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37749-88A2-5B4E-9532-8E723B33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681265" y="1200504"/>
            <a:ext cx="2118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 don’t know how.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564813" y="4298085"/>
            <a:ext cx="22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That is true.</a:t>
            </a:r>
          </a:p>
        </p:txBody>
      </p:sp>
    </p:spTree>
    <p:extLst>
      <p:ext uri="{BB962C8B-B14F-4D97-AF65-F5344CB8AC3E}">
        <p14:creationId xmlns:p14="http://schemas.microsoft.com/office/powerpoint/2010/main" val="1577092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FC3C6-35C6-6C4F-9044-FC88713048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01600"/>
            <a:ext cx="12192000" cy="812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9B85D7-7E39-4642-965F-3219097F0C08}"/>
              </a:ext>
            </a:extLst>
          </p:cNvPr>
          <p:cNvSpPr/>
          <p:nvPr/>
        </p:nvSpPr>
        <p:spPr>
          <a:xfrm>
            <a:off x="0" y="4166113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0" y="444851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Dotum" panose="020B0600000101010101" pitchFamily="34" charset="-127"/>
                <a:ea typeface="Dotum" panose="020B0600000101010101" pitchFamily="34" charset="-127"/>
              </a:rPr>
              <a:t>OF COURSE NOT</a:t>
            </a:r>
          </a:p>
          <a:p>
            <a:pPr algn="ctr"/>
            <a:r>
              <a:rPr lang="en-US" sz="5400" dirty="0">
                <a:latin typeface="Dotum" panose="020B0600000101010101" pitchFamily="34" charset="-127"/>
                <a:ea typeface="Dotum" panose="020B0600000101010101" pitchFamily="34" charset="-127"/>
              </a:rPr>
              <a:t>BUT WHAT’S THE NEXT STEP?</a:t>
            </a:r>
          </a:p>
        </p:txBody>
      </p:sp>
    </p:spTree>
    <p:extLst>
      <p:ext uri="{BB962C8B-B14F-4D97-AF65-F5344CB8AC3E}">
        <p14:creationId xmlns:p14="http://schemas.microsoft.com/office/powerpoint/2010/main" val="288396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EDE0B4-8254-C748-AF21-8213E65F6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94" y="0"/>
            <a:ext cx="6858000" cy="6858000"/>
          </a:xfrm>
        </p:spPr>
      </p:pic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EA7F5-FD7E-4849-AA4D-D95EBD22BF0C}"/>
              </a:ext>
            </a:extLst>
          </p:cNvPr>
          <p:cNvSpPr/>
          <p:nvPr/>
        </p:nvSpPr>
        <p:spPr>
          <a:xfrm>
            <a:off x="7273218" y="2212802"/>
            <a:ext cx="4222377" cy="524435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CF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A24EC-23D1-A548-BB7C-1F2D54AC8401}"/>
              </a:ext>
            </a:extLst>
          </p:cNvPr>
          <p:cNvSpPr txBox="1"/>
          <p:nvPr/>
        </p:nvSpPr>
        <p:spPr>
          <a:xfrm>
            <a:off x="7542160" y="1234648"/>
            <a:ext cx="3953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199634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7400" y="1566684"/>
            <a:ext cx="260985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six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711826" y="381259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aren’t believing hard enough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A88C0-73AC-C645-9FA0-934579CB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67875-7E15-6B4C-85F3-14120B8B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383227" y="4169172"/>
            <a:ext cx="237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 know, right?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2996D-3085-E54D-8A4E-14FA354643C9}"/>
              </a:ext>
            </a:extLst>
          </p:cNvPr>
          <p:cNvSpPr txBox="1"/>
          <p:nvPr/>
        </p:nvSpPr>
        <p:spPr>
          <a:xfrm>
            <a:off x="2524536" y="1200504"/>
            <a:ext cx="223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I’m not sure I can do this.</a:t>
            </a:r>
          </a:p>
        </p:txBody>
      </p:sp>
    </p:spTree>
    <p:extLst>
      <p:ext uri="{BB962C8B-B14F-4D97-AF65-F5344CB8AC3E}">
        <p14:creationId xmlns:p14="http://schemas.microsoft.com/office/powerpoint/2010/main" val="225509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B4ACA3-B9B1-634D-9EF4-79C3FD05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444500" y="-1169585"/>
            <a:ext cx="12636500" cy="8421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E9EE00-6E48-0147-B774-EAA73FF1BA44}"/>
              </a:ext>
            </a:extLst>
          </p:cNvPr>
          <p:cNvSpPr/>
          <p:nvPr/>
        </p:nvSpPr>
        <p:spPr>
          <a:xfrm>
            <a:off x="-119270" y="3907245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381E6-77AF-CB4E-9FC6-0E56E540E344}"/>
              </a:ext>
            </a:extLst>
          </p:cNvPr>
          <p:cNvSpPr txBox="1"/>
          <p:nvPr/>
        </p:nvSpPr>
        <p:spPr>
          <a:xfrm>
            <a:off x="-119270" y="4097314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OF COURSE I CAN.</a:t>
            </a:r>
          </a:p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IT’S AS GOOD AS DONE</a:t>
            </a:r>
          </a:p>
        </p:txBody>
      </p:sp>
    </p:spTree>
    <p:extLst>
      <p:ext uri="{BB962C8B-B14F-4D97-AF65-F5344CB8AC3E}">
        <p14:creationId xmlns:p14="http://schemas.microsoft.com/office/powerpoint/2010/main" val="285246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CD282-2B18-0940-B6CC-0079DB928802}"/>
              </a:ext>
            </a:extLst>
          </p:cNvPr>
          <p:cNvSpPr/>
          <p:nvPr/>
        </p:nvSpPr>
        <p:spPr>
          <a:xfrm>
            <a:off x="5727700" y="2902743"/>
            <a:ext cx="5289550" cy="2532858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5A3C8-904A-2747-9082-0E746F58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600" y="1566684"/>
            <a:ext cx="4946650" cy="242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seven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07492-7B0F-7244-89BA-E46F6CA2E33D}"/>
              </a:ext>
            </a:extLst>
          </p:cNvPr>
          <p:cNvSpPr txBox="1"/>
          <p:nvPr/>
        </p:nvSpPr>
        <p:spPr>
          <a:xfrm>
            <a:off x="5727700" y="3577292"/>
            <a:ext cx="5118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They are past focused instead of future focused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C908E-D6BB-374C-B59A-798F6610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3" y="241240"/>
            <a:ext cx="4927324" cy="287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51429-FD5A-2043-A47F-EE389CA6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2" y="3113875"/>
            <a:ext cx="4959920" cy="2891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C5ACC-DB3F-C845-BC00-6A54DEAA654E}"/>
              </a:ext>
            </a:extLst>
          </p:cNvPr>
          <p:cNvSpPr txBox="1"/>
          <p:nvPr/>
        </p:nvSpPr>
        <p:spPr>
          <a:xfrm>
            <a:off x="2457529" y="4192845"/>
            <a:ext cx="249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Good point.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99014-C3DB-0D49-9E2F-808B51653D66}"/>
              </a:ext>
            </a:extLst>
          </p:cNvPr>
          <p:cNvSpPr txBox="1"/>
          <p:nvPr/>
        </p:nvSpPr>
        <p:spPr>
          <a:xfrm>
            <a:off x="2577759" y="1029355"/>
            <a:ext cx="2257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I’ve never been able to do it before.</a:t>
            </a:r>
          </a:p>
        </p:txBody>
      </p:sp>
    </p:spTree>
    <p:extLst>
      <p:ext uri="{BB962C8B-B14F-4D97-AF65-F5344CB8AC3E}">
        <p14:creationId xmlns:p14="http://schemas.microsoft.com/office/powerpoint/2010/main" val="1534885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3741E-48CF-464F-940C-7A7B439AA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1000"/>
          </a:blip>
          <a:stretch>
            <a:fillRect/>
          </a:stretch>
        </p:blipFill>
        <p:spPr>
          <a:xfrm>
            <a:off x="0" y="-637301"/>
            <a:ext cx="12192000" cy="8132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789629-7C38-3F4D-A0C5-821862E86CAE}"/>
              </a:ext>
            </a:extLst>
          </p:cNvPr>
          <p:cNvSpPr/>
          <p:nvPr/>
        </p:nvSpPr>
        <p:spPr>
          <a:xfrm>
            <a:off x="-119270" y="3907245"/>
            <a:ext cx="12311270" cy="231913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D90D5-8507-1B48-BEE5-E8980458D0A5}"/>
              </a:ext>
            </a:extLst>
          </p:cNvPr>
          <p:cNvSpPr txBox="1"/>
          <p:nvPr/>
        </p:nvSpPr>
        <p:spPr>
          <a:xfrm>
            <a:off x="-222250" y="4004548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THAT’S IN THE PAST. LET’S </a:t>
            </a:r>
          </a:p>
          <a:p>
            <a:pPr algn="ctr"/>
            <a:r>
              <a:rPr lang="en-US" sz="6000" dirty="0">
                <a:latin typeface="Dotum" panose="020B0600000101010101" pitchFamily="34" charset="-127"/>
                <a:ea typeface="Dotum" panose="020B0600000101010101" pitchFamily="34" charset="-127"/>
              </a:rPr>
              <a:t>THINK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34493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F03F-8DA6-C047-8236-94D710D8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7668E7A-696C-A948-BD73-DD5CCD76A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992" y="-154425"/>
            <a:ext cx="4786008" cy="71790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5383116" y="3516741"/>
            <a:ext cx="5844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The you who has already achieved your goal.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573037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4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F03F-8DA6-C047-8236-94D710D8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AB1BE2-6CFA-4E41-9410-BF5B39C6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2" y="0"/>
            <a:ext cx="457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124103" y="3529747"/>
            <a:ext cx="4953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How does she dress. What does her home look like?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461641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9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F03F-8DA6-C047-8236-94D710D8B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5E75F-53D9-E644-9F4A-63F08B23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26" y="0"/>
            <a:ext cx="447078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5879337" y="3426145"/>
            <a:ext cx="530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What does he believe about your ability to do this?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573037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6A81EDD5-9DDD-CE46-A62B-991A38B6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5143499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177939" y="3429000"/>
            <a:ext cx="497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What does she think about your current problem?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573037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36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36F3D-887B-6944-A0D5-A6CD89C4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62" y="8707"/>
            <a:ext cx="429279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5879337" y="3516741"/>
            <a:ext cx="530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What would he say to you when you’ve failed?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573037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9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27DBDC77-4A5A-E14C-9D79-B3C6ACAE9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448" y="0"/>
            <a:ext cx="4576066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6" y="2346613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5526157" y="3516741"/>
            <a:ext cx="5656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What decision does she make in any given situation?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3685-975E-D244-BBB9-EC8E7701E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6" y="573037"/>
            <a:ext cx="6548802" cy="32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7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31A3A0-8121-2D42-BFFB-080B46CEE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4" y="-14034"/>
            <a:ext cx="12202247" cy="6863764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15A25A-26EE-274E-B8C4-8D77586B23C5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5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9328" y="2700180"/>
            <a:ext cx="91200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Become your future self now. You’re allowed.</a:t>
            </a:r>
          </a:p>
        </p:txBody>
      </p:sp>
    </p:spTree>
    <p:extLst>
      <p:ext uri="{BB962C8B-B14F-4D97-AF65-F5344CB8AC3E}">
        <p14:creationId xmlns:p14="http://schemas.microsoft.com/office/powerpoint/2010/main" val="622047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7223" y="5903741"/>
            <a:ext cx="97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  <a:cs typeface="Sweet Sans Light Small Caps" charset="0"/>
              </a:rPr>
              <a:t>JODYMOORE.COM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810FC-AFE0-ED44-9A77-705526CDE466}"/>
              </a:ext>
            </a:extLst>
          </p:cNvPr>
          <p:cNvSpPr txBox="1"/>
          <p:nvPr/>
        </p:nvSpPr>
        <p:spPr>
          <a:xfrm>
            <a:off x="4833676" y="4608564"/>
            <a:ext cx="450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@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jodymoorecoaching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D79A42-FB05-C546-9D86-63BA9AE1D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869" y="1537308"/>
            <a:ext cx="2704969" cy="27049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A6C88A-FDB1-F948-848A-EBC965DC4605}"/>
              </a:ext>
            </a:extLst>
          </p:cNvPr>
          <p:cNvSpPr/>
          <p:nvPr/>
        </p:nvSpPr>
        <p:spPr>
          <a:xfrm>
            <a:off x="3659969" y="1118116"/>
            <a:ext cx="4927440" cy="420813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CF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1CB0C-F315-EC45-A504-DC541A02828B}"/>
              </a:ext>
            </a:extLst>
          </p:cNvPr>
          <p:cNvSpPr txBox="1"/>
          <p:nvPr/>
        </p:nvSpPr>
        <p:spPr>
          <a:xfrm>
            <a:off x="3056241" y="680432"/>
            <a:ext cx="6109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Better Than Happy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026125-65AA-5945-8E3B-ADBA9103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116" y="4389452"/>
            <a:ext cx="822830" cy="851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3AD215-544D-B845-82C0-8605D3839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285" y="4379513"/>
            <a:ext cx="865843" cy="8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7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959" y="2263750"/>
            <a:ext cx="10705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Why set and achieve </a:t>
            </a:r>
          </a:p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impossible goals?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B63D20-0CE6-B244-BE25-9A6CBBE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050" y="4387408"/>
            <a:ext cx="1105635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36" y="3784111"/>
            <a:ext cx="9120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Because it’s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E7D1B7-F010-9547-B7E8-941249C8A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500" y="2420245"/>
            <a:ext cx="4656607" cy="31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8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959" y="1717987"/>
            <a:ext cx="10705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NOT because it will make you any more amazing than you already 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B63D20-0CE6-B244-BE25-9A6CBBE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50" y="5049732"/>
            <a:ext cx="1105635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1996" y="2099429"/>
            <a:ext cx="9120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Most people will not achieve impossible goals in their lifetime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1DCA2-3C72-1242-80C5-3B45C98C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535" y="5301679"/>
            <a:ext cx="100343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153BE7-6166-A74D-80A9-7CE70015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8267701" cy="272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84CE92-E5AF-D84A-A698-01AA13FFBC59}"/>
              </a:ext>
            </a:extLst>
          </p:cNvPr>
          <p:cNvSpPr/>
          <p:nvPr/>
        </p:nvSpPr>
        <p:spPr>
          <a:xfrm>
            <a:off x="2019300" y="1903100"/>
            <a:ext cx="8267701" cy="54858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F3ED2-5F88-2940-8D3D-E3132C2F90E7}"/>
              </a:ext>
            </a:extLst>
          </p:cNvPr>
          <p:cNvSpPr txBox="1"/>
          <p:nvPr/>
        </p:nvSpPr>
        <p:spPr>
          <a:xfrm>
            <a:off x="2552700" y="2318295"/>
            <a:ext cx="7607299" cy="3884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1. The goal is IMPOSSIBLE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2. They are not willing to fail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3. They are not willing to be uncomfortable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4. They think it’s just too hard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5. They think they need to know how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6. They aren’t believing hard enough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7. They are past focused instead of future focused</a:t>
            </a:r>
          </a:p>
        </p:txBody>
      </p:sp>
    </p:spTree>
    <p:extLst>
      <p:ext uri="{BB962C8B-B14F-4D97-AF65-F5344CB8AC3E}">
        <p14:creationId xmlns:p14="http://schemas.microsoft.com/office/powerpoint/2010/main" val="423972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369948-B243-464A-A1F0-BAC73A4D9EE3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5B0BB-5AC8-004F-BD7C-BC734752B715}"/>
              </a:ext>
            </a:extLst>
          </p:cNvPr>
          <p:cNvSpPr txBox="1"/>
          <p:nvPr/>
        </p:nvSpPr>
        <p:spPr>
          <a:xfrm>
            <a:off x="6819900" y="1709688"/>
            <a:ext cx="3387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</a:rPr>
              <a:t>The Human Brain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3A1E91-6175-D142-8A03-9EAF7F2D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9637"/>
            <a:ext cx="7391400" cy="103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9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9385</TotalTime>
  <Words>375</Words>
  <Application>Microsoft Macintosh PowerPoint</Application>
  <PresentationFormat>Widescreen</PresentationFormat>
  <Paragraphs>67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Dotum</vt:lpstr>
      <vt:lpstr>Arial</vt:lpstr>
      <vt:lpstr>Calibri</vt:lpstr>
      <vt:lpstr>Calibri Light</vt:lpstr>
      <vt:lpstr>Georgia</vt:lpstr>
      <vt:lpstr>Sweet Sans Light Small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Awesome</dc:title>
  <dc:creator>rapidloans752@gmail.com</dc:creator>
  <cp:lastModifiedBy>Microsoft Office User</cp:lastModifiedBy>
  <cp:revision>256</cp:revision>
  <cp:lastPrinted>2018-12-03T05:17:22Z</cp:lastPrinted>
  <dcterms:created xsi:type="dcterms:W3CDTF">2018-01-22T01:00:42Z</dcterms:created>
  <dcterms:modified xsi:type="dcterms:W3CDTF">2019-04-19T16:42:58Z</dcterms:modified>
</cp:coreProperties>
</file>