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Lst>
  <p:notesMasterIdLst>
    <p:notesMasterId r:id="rId31"/>
  </p:notesMasterIdLst>
  <p:handoutMasterIdLst>
    <p:handoutMasterId r:id="rId32"/>
  </p:handoutMasterIdLst>
  <p:sldIdLst>
    <p:sldId id="257" r:id="rId5"/>
    <p:sldId id="389" r:id="rId6"/>
    <p:sldId id="384" r:id="rId7"/>
    <p:sldId id="317" r:id="rId8"/>
    <p:sldId id="392" r:id="rId9"/>
    <p:sldId id="393" r:id="rId10"/>
    <p:sldId id="279" r:id="rId11"/>
    <p:sldId id="272" r:id="rId12"/>
    <p:sldId id="394" r:id="rId13"/>
    <p:sldId id="395" r:id="rId14"/>
    <p:sldId id="396" r:id="rId15"/>
    <p:sldId id="397" r:id="rId16"/>
    <p:sldId id="398" r:id="rId17"/>
    <p:sldId id="399" r:id="rId18"/>
    <p:sldId id="400" r:id="rId19"/>
    <p:sldId id="402" r:id="rId20"/>
    <p:sldId id="401" r:id="rId21"/>
    <p:sldId id="403" r:id="rId22"/>
    <p:sldId id="404" r:id="rId23"/>
    <p:sldId id="406" r:id="rId24"/>
    <p:sldId id="407" r:id="rId25"/>
    <p:sldId id="408" r:id="rId26"/>
    <p:sldId id="281" r:id="rId27"/>
    <p:sldId id="321" r:id="rId28"/>
    <p:sldId id="409" r:id="rId29"/>
    <p:sldId id="391"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p15:clr>
            <a:srgbClr val="F26B43"/>
          </p15:clr>
        </p15:guide>
        <p15:guide id="3" orient="horz"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335B"/>
    <a:srgbClr val="CCE8DA"/>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55" autoAdjust="0"/>
    <p:restoredTop sz="93725" autoAdjust="0"/>
  </p:normalViewPr>
  <p:slideViewPr>
    <p:cSldViewPr snapToGrid="0">
      <p:cViewPr varScale="1">
        <p:scale>
          <a:sx n="75" d="100"/>
          <a:sy n="75" d="100"/>
        </p:scale>
        <p:origin x="540" y="66"/>
      </p:cViewPr>
      <p:guideLst>
        <p:guide pos="3840"/>
        <p:guide orient="horz" pos="2160"/>
      </p:guideLst>
    </p:cSldViewPr>
  </p:slideViewPr>
  <p:outlineViewPr>
    <p:cViewPr>
      <p:scale>
        <a:sx n="33" d="100"/>
        <a:sy n="33" d="100"/>
      </p:scale>
      <p:origin x="0" y="-2709"/>
    </p:cViewPr>
  </p:outlin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48" d="100"/>
          <a:sy n="48" d="100"/>
        </p:scale>
        <p:origin x="1911" y="4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5B2E815-0D19-41DC-B01B-4D608769620A}" type="doc">
      <dgm:prSet loTypeId="urn:microsoft.com/office/officeart/2016/7/layout/RoundedRectangleTimeline" loCatId="other" qsTypeId="urn:microsoft.com/office/officeart/2005/8/quickstyle/simple1" qsCatId="simple" csTypeId="urn:microsoft.com/office/officeart/2005/8/colors/colorful5" csCatId="colorful" phldr="1"/>
      <dgm:spPr/>
      <dgm:t>
        <a:bodyPr/>
        <a:lstStyle/>
        <a:p>
          <a:endParaRPr lang="en-US"/>
        </a:p>
      </dgm:t>
    </dgm:pt>
    <dgm:pt modelId="{B54C8F6C-BE1E-4EAB-B7A0-48DE01FFAA36}">
      <dgm:prSet phldrT="[Text]" custT="1"/>
      <dgm:spPr/>
      <dgm:t>
        <a:bodyPr/>
        <a:lstStyle/>
        <a:p>
          <a:pPr>
            <a:buFont typeface="Symbol" panose="05050102010706020507" pitchFamily="18" charset="2"/>
            <a:buChar char=""/>
          </a:pPr>
          <a:r>
            <a:rPr lang="en-US" sz="1800" dirty="0">
              <a:latin typeface="+mn-lt"/>
            </a:rPr>
            <a:t>Willpower</a:t>
          </a:r>
        </a:p>
      </dgm:t>
    </dgm:pt>
    <dgm:pt modelId="{8DE7CD45-B7C0-432E-B819-6A7D97E31315}" type="parTrans" cxnId="{770CA1CC-3DDD-451E-AE83-A71CA570260C}">
      <dgm:prSet/>
      <dgm:spPr/>
      <dgm:t>
        <a:bodyPr/>
        <a:lstStyle/>
        <a:p>
          <a:endParaRPr lang="en-US" sz="1800">
            <a:latin typeface="+mn-lt"/>
          </a:endParaRPr>
        </a:p>
      </dgm:t>
    </dgm:pt>
    <dgm:pt modelId="{C33B8BEF-A818-4A2F-A99A-E2B29895E184}" type="sibTrans" cxnId="{770CA1CC-3DDD-451E-AE83-A71CA570260C}">
      <dgm:prSet/>
      <dgm:spPr/>
      <dgm:t>
        <a:bodyPr/>
        <a:lstStyle/>
        <a:p>
          <a:endParaRPr lang="en-US" sz="1800">
            <a:latin typeface="+mn-lt"/>
          </a:endParaRPr>
        </a:p>
      </dgm:t>
    </dgm:pt>
    <dgm:pt modelId="{A4C0B4E4-70AD-4901-9E3F-7EA25DD6DAA1}">
      <dgm:prSet phldrT="[Text]" custT="1"/>
      <dgm:spPr/>
      <dgm:t>
        <a:bodyPr/>
        <a:lstStyle/>
        <a:p>
          <a:pPr>
            <a:buFont typeface="Symbol" panose="05050102010706020507" pitchFamily="18" charset="2"/>
            <a:buNone/>
          </a:pPr>
          <a:r>
            <a:rPr lang="en-US" sz="1800" dirty="0">
              <a:latin typeface="+mn-lt"/>
            </a:rPr>
            <a:t>Healing Emotional Needs</a:t>
          </a:r>
        </a:p>
      </dgm:t>
    </dgm:pt>
    <dgm:pt modelId="{701D9033-BAD3-4299-933F-A47AFDC2ECD0}" type="parTrans" cxnId="{5E74CB62-E52E-4CEE-8AA1-9812BFC0D67E}">
      <dgm:prSet/>
      <dgm:spPr/>
      <dgm:t>
        <a:bodyPr/>
        <a:lstStyle/>
        <a:p>
          <a:endParaRPr lang="en-US" sz="1800">
            <a:latin typeface="+mn-lt"/>
          </a:endParaRPr>
        </a:p>
      </dgm:t>
    </dgm:pt>
    <dgm:pt modelId="{657DB10D-2517-48AA-B970-6D815DBD4123}" type="sibTrans" cxnId="{5E74CB62-E52E-4CEE-8AA1-9812BFC0D67E}">
      <dgm:prSet/>
      <dgm:spPr/>
      <dgm:t>
        <a:bodyPr/>
        <a:lstStyle/>
        <a:p>
          <a:endParaRPr lang="en-US" sz="1800">
            <a:latin typeface="+mn-lt"/>
          </a:endParaRPr>
        </a:p>
      </dgm:t>
    </dgm:pt>
    <dgm:pt modelId="{43CBB0A2-9D75-4264-8A30-3E8974B40658}">
      <dgm:prSet phldrT="[Text]" custT="1"/>
      <dgm:spPr/>
      <dgm:t>
        <a:bodyPr/>
        <a:lstStyle/>
        <a:p>
          <a:pPr>
            <a:buFont typeface="Symbol" panose="05050102010706020507" pitchFamily="18" charset="2"/>
            <a:buChar char=""/>
          </a:pPr>
          <a:r>
            <a:rPr lang="en-US" sz="1800" dirty="0">
              <a:latin typeface="+mn-lt"/>
            </a:rPr>
            <a:t>Developing as Spiritual Consciousness</a:t>
          </a:r>
        </a:p>
      </dgm:t>
    </dgm:pt>
    <dgm:pt modelId="{F806E590-5F8E-48A1-96AC-9E738290D2ED}" type="parTrans" cxnId="{4D2DF581-8128-4440-9E51-29109DC6ED52}">
      <dgm:prSet/>
      <dgm:spPr/>
      <dgm:t>
        <a:bodyPr/>
        <a:lstStyle/>
        <a:p>
          <a:endParaRPr lang="en-US" sz="1800">
            <a:latin typeface="+mn-lt"/>
          </a:endParaRPr>
        </a:p>
      </dgm:t>
    </dgm:pt>
    <dgm:pt modelId="{20F77EFB-335C-4BC3-AD95-8421EDF343E6}" type="sibTrans" cxnId="{4D2DF581-8128-4440-9E51-29109DC6ED52}">
      <dgm:prSet/>
      <dgm:spPr/>
      <dgm:t>
        <a:bodyPr/>
        <a:lstStyle/>
        <a:p>
          <a:endParaRPr lang="en-US" sz="1800">
            <a:latin typeface="+mn-lt"/>
          </a:endParaRPr>
        </a:p>
      </dgm:t>
    </dgm:pt>
    <dgm:pt modelId="{73820394-2159-4075-9E6F-217263B07F8B}">
      <dgm:prSet phldrT="[Text]" custT="1"/>
      <dgm:spPr/>
      <dgm:t>
        <a:bodyPr/>
        <a:lstStyle/>
        <a:p>
          <a:pPr>
            <a:buFont typeface="Symbol" panose="05050102010706020507" pitchFamily="18" charset="2"/>
            <a:buChar char=""/>
          </a:pPr>
          <a:r>
            <a:rPr lang="en-US" sz="1800" dirty="0"/>
            <a:t>Improve Your Social Environment</a:t>
          </a:r>
          <a:endParaRPr lang="en-US" sz="1800" dirty="0">
            <a:latin typeface="+mn-lt"/>
          </a:endParaRPr>
        </a:p>
      </dgm:t>
    </dgm:pt>
    <dgm:pt modelId="{A861A835-3A0D-4B09-8870-87D7FDC7B27F}" type="parTrans" cxnId="{19CF03A0-47BE-4ABD-A62C-A27E16D6C5A3}">
      <dgm:prSet/>
      <dgm:spPr/>
      <dgm:t>
        <a:bodyPr/>
        <a:lstStyle/>
        <a:p>
          <a:endParaRPr lang="en-US" sz="1800"/>
        </a:p>
      </dgm:t>
    </dgm:pt>
    <dgm:pt modelId="{D383A36B-470D-499F-AE13-85A6B2495524}" type="sibTrans" cxnId="{19CF03A0-47BE-4ABD-A62C-A27E16D6C5A3}">
      <dgm:prSet/>
      <dgm:spPr/>
      <dgm:t>
        <a:bodyPr/>
        <a:lstStyle/>
        <a:p>
          <a:endParaRPr lang="en-US" sz="1800"/>
        </a:p>
      </dgm:t>
    </dgm:pt>
    <dgm:pt modelId="{C032D242-8D23-4EEC-A10A-7B0691E5A409}">
      <dgm:prSet phldrT="[Text]" custT="1"/>
      <dgm:spPr/>
      <dgm:t>
        <a:bodyPr/>
        <a:lstStyle/>
        <a:p>
          <a:pPr>
            <a:buFont typeface="Symbol" panose="05050102010706020507" pitchFamily="18" charset="2"/>
            <a:buNone/>
          </a:pPr>
          <a:r>
            <a:rPr lang="en-US" sz="1800" dirty="0">
              <a:latin typeface="+mn-lt"/>
            </a:rPr>
            <a:t>Develop a Mental Awareness of Self</a:t>
          </a:r>
        </a:p>
      </dgm:t>
    </dgm:pt>
    <dgm:pt modelId="{167DA838-BF1F-42A4-81E8-806F40795A14}" type="parTrans" cxnId="{D9403C73-FB83-47D6-85AE-067D49ED63F2}">
      <dgm:prSet/>
      <dgm:spPr/>
      <dgm:t>
        <a:bodyPr/>
        <a:lstStyle/>
        <a:p>
          <a:endParaRPr lang="en-US" sz="1800"/>
        </a:p>
      </dgm:t>
    </dgm:pt>
    <dgm:pt modelId="{7EFA60CA-572D-434D-B452-A4ACBAEB4D2C}" type="sibTrans" cxnId="{D9403C73-FB83-47D6-85AE-067D49ED63F2}">
      <dgm:prSet/>
      <dgm:spPr/>
      <dgm:t>
        <a:bodyPr/>
        <a:lstStyle/>
        <a:p>
          <a:endParaRPr lang="en-US" sz="1800"/>
        </a:p>
      </dgm:t>
    </dgm:pt>
    <dgm:pt modelId="{196C9F68-3606-4282-A4C6-4485F1280B5F}" type="pres">
      <dgm:prSet presAssocID="{E5B2E815-0D19-41DC-B01B-4D608769620A}" presName="Name0" presStyleCnt="0">
        <dgm:presLayoutVars>
          <dgm:chMax/>
          <dgm:chPref/>
          <dgm:animLvl val="lvl"/>
        </dgm:presLayoutVars>
      </dgm:prSet>
      <dgm:spPr/>
    </dgm:pt>
    <dgm:pt modelId="{91DAA599-CC4D-44A5-B76C-2F18FC3F6160}" type="pres">
      <dgm:prSet presAssocID="{B54C8F6C-BE1E-4EAB-B7A0-48DE01FFAA36}" presName="composite1" presStyleCnt="0"/>
      <dgm:spPr/>
    </dgm:pt>
    <dgm:pt modelId="{C46A9BDC-7B20-4C58-BB9B-3AE68595DF0C}" type="pres">
      <dgm:prSet presAssocID="{B54C8F6C-BE1E-4EAB-B7A0-48DE01FFAA36}" presName="parent1" presStyleLbl="alignNode1" presStyleIdx="0" presStyleCnt="5" custScaleX="72754" custScaleY="823694">
        <dgm:presLayoutVars>
          <dgm:chMax val="1"/>
          <dgm:chPref val="1"/>
          <dgm:bulletEnabled val="1"/>
        </dgm:presLayoutVars>
      </dgm:prSet>
      <dgm:spPr/>
    </dgm:pt>
    <dgm:pt modelId="{01DED6C5-81FC-45EE-9B91-0AFA244F92A3}" type="pres">
      <dgm:prSet presAssocID="{B54C8F6C-BE1E-4EAB-B7A0-48DE01FFAA36}" presName="Childtext1" presStyleLbl="revTx" presStyleIdx="0" presStyleCnt="5">
        <dgm:presLayoutVars>
          <dgm:bulletEnabled val="1"/>
        </dgm:presLayoutVars>
      </dgm:prSet>
      <dgm:spPr/>
    </dgm:pt>
    <dgm:pt modelId="{0B4BFAC6-32A2-4146-AB84-EBD3EB5A8DB2}" type="pres">
      <dgm:prSet presAssocID="{B54C8F6C-BE1E-4EAB-B7A0-48DE01FFAA36}" presName="ConnectLine1" presStyleLbl="sibTrans1D1" presStyleIdx="0" presStyleCnt="5"/>
      <dgm:spPr>
        <a:noFill/>
        <a:ln w="6350" cap="flat" cmpd="sng" algn="ctr">
          <a:solidFill>
            <a:schemeClr val="accent5">
              <a:hueOff val="0"/>
              <a:satOff val="0"/>
              <a:lumOff val="0"/>
              <a:alphaOff val="0"/>
            </a:schemeClr>
          </a:solidFill>
          <a:prstDash val="dash"/>
          <a:miter lim="800000"/>
        </a:ln>
        <a:effectLst/>
      </dgm:spPr>
    </dgm:pt>
    <dgm:pt modelId="{9A691F56-22E2-4DAF-84FE-214B0E57FEAB}" type="pres">
      <dgm:prSet presAssocID="{B54C8F6C-BE1E-4EAB-B7A0-48DE01FFAA36}" presName="ConnectLineEnd1" presStyleLbl="lnNode1" presStyleIdx="0" presStyleCnt="5"/>
      <dgm:spPr/>
    </dgm:pt>
    <dgm:pt modelId="{7076BB27-F527-4AFE-A930-BFF2A923241F}" type="pres">
      <dgm:prSet presAssocID="{B54C8F6C-BE1E-4EAB-B7A0-48DE01FFAA36}" presName="EmptyPane1" presStyleCnt="0"/>
      <dgm:spPr/>
    </dgm:pt>
    <dgm:pt modelId="{66283078-F0A9-48FC-A967-04F97219C582}" type="pres">
      <dgm:prSet presAssocID="{C33B8BEF-A818-4A2F-A99A-E2B29895E184}" presName="spaceBetweenRectangles1" presStyleCnt="0"/>
      <dgm:spPr/>
    </dgm:pt>
    <dgm:pt modelId="{73E52AFE-A008-4BEB-BC1B-64C8FB94702B}" type="pres">
      <dgm:prSet presAssocID="{A4C0B4E4-70AD-4901-9E3F-7EA25DD6DAA1}" presName="composite1" presStyleCnt="0"/>
      <dgm:spPr/>
    </dgm:pt>
    <dgm:pt modelId="{CAFD1201-47C9-47B6-9688-29D93FB89E07}" type="pres">
      <dgm:prSet presAssocID="{A4C0B4E4-70AD-4901-9E3F-7EA25DD6DAA1}" presName="parent1" presStyleLbl="alignNode1" presStyleIdx="1" presStyleCnt="5" custScaleX="94814" custScaleY="708815">
        <dgm:presLayoutVars>
          <dgm:chMax val="1"/>
          <dgm:chPref val="1"/>
          <dgm:bulletEnabled val="1"/>
        </dgm:presLayoutVars>
      </dgm:prSet>
      <dgm:spPr/>
    </dgm:pt>
    <dgm:pt modelId="{4D7E86DB-5C14-4488-AC1A-987BE0FC9896}" type="pres">
      <dgm:prSet presAssocID="{A4C0B4E4-70AD-4901-9E3F-7EA25DD6DAA1}" presName="Childtext1" presStyleLbl="revTx" presStyleIdx="1" presStyleCnt="5">
        <dgm:presLayoutVars>
          <dgm:bulletEnabled val="1"/>
        </dgm:presLayoutVars>
      </dgm:prSet>
      <dgm:spPr/>
    </dgm:pt>
    <dgm:pt modelId="{3DFF9555-09D1-4B54-8B03-F413CF49725C}" type="pres">
      <dgm:prSet presAssocID="{A4C0B4E4-70AD-4901-9E3F-7EA25DD6DAA1}" presName="ConnectLine1" presStyleLbl="sibTrans1D1" presStyleIdx="1" presStyleCnt="5"/>
      <dgm:spPr>
        <a:noFill/>
        <a:ln w="6350" cap="flat" cmpd="sng" algn="ctr">
          <a:solidFill>
            <a:schemeClr val="accent5">
              <a:hueOff val="90002"/>
              <a:satOff val="2173"/>
              <a:lumOff val="-10490"/>
              <a:alphaOff val="0"/>
            </a:schemeClr>
          </a:solidFill>
          <a:prstDash val="dash"/>
          <a:miter lim="800000"/>
        </a:ln>
        <a:effectLst/>
      </dgm:spPr>
    </dgm:pt>
    <dgm:pt modelId="{D31E5F4C-E436-4B5A-82CD-9235555381FE}" type="pres">
      <dgm:prSet presAssocID="{A4C0B4E4-70AD-4901-9E3F-7EA25DD6DAA1}" presName="ConnectLineEnd1" presStyleLbl="lnNode1" presStyleIdx="1" presStyleCnt="5"/>
      <dgm:spPr/>
    </dgm:pt>
    <dgm:pt modelId="{9B158249-3232-49B9-AA07-DF1BEB20C1F4}" type="pres">
      <dgm:prSet presAssocID="{A4C0B4E4-70AD-4901-9E3F-7EA25DD6DAA1}" presName="EmptyPane1" presStyleCnt="0"/>
      <dgm:spPr/>
    </dgm:pt>
    <dgm:pt modelId="{2E104ED1-AB38-45DF-9F3E-4B2C4C274C5A}" type="pres">
      <dgm:prSet presAssocID="{657DB10D-2517-48AA-B970-6D815DBD4123}" presName="spaceBetweenRectangles1" presStyleCnt="0"/>
      <dgm:spPr/>
    </dgm:pt>
    <dgm:pt modelId="{17128648-2D11-4E1A-B07C-DC3B8924507E}" type="pres">
      <dgm:prSet presAssocID="{43CBB0A2-9D75-4264-8A30-3E8974B40658}" presName="composite1" presStyleCnt="0"/>
      <dgm:spPr/>
    </dgm:pt>
    <dgm:pt modelId="{EC18CC20-FA22-46D6-AF35-1584CA0458F2}" type="pres">
      <dgm:prSet presAssocID="{43CBB0A2-9D75-4264-8A30-3E8974B40658}" presName="parent1" presStyleLbl="alignNode1" presStyleIdx="2" presStyleCnt="5" custScaleX="83110" custScaleY="753490">
        <dgm:presLayoutVars>
          <dgm:chMax val="1"/>
          <dgm:chPref val="1"/>
          <dgm:bulletEnabled val="1"/>
        </dgm:presLayoutVars>
      </dgm:prSet>
      <dgm:spPr/>
    </dgm:pt>
    <dgm:pt modelId="{66175B7F-0A98-4C6D-AC38-512052407F71}" type="pres">
      <dgm:prSet presAssocID="{43CBB0A2-9D75-4264-8A30-3E8974B40658}" presName="Childtext1" presStyleLbl="revTx" presStyleIdx="2" presStyleCnt="5">
        <dgm:presLayoutVars>
          <dgm:bulletEnabled val="1"/>
        </dgm:presLayoutVars>
      </dgm:prSet>
      <dgm:spPr/>
    </dgm:pt>
    <dgm:pt modelId="{55A333D5-E6B7-49A8-8BB2-4733E2F2FDED}" type="pres">
      <dgm:prSet presAssocID="{43CBB0A2-9D75-4264-8A30-3E8974B40658}" presName="ConnectLine1" presStyleLbl="sibTrans1D1" presStyleIdx="2" presStyleCnt="5"/>
      <dgm:spPr>
        <a:noFill/>
        <a:ln w="6350" cap="flat" cmpd="sng" algn="ctr">
          <a:solidFill>
            <a:schemeClr val="accent5">
              <a:hueOff val="180003"/>
              <a:satOff val="4346"/>
              <a:lumOff val="-20980"/>
              <a:alphaOff val="0"/>
            </a:schemeClr>
          </a:solidFill>
          <a:prstDash val="dash"/>
          <a:miter lim="800000"/>
        </a:ln>
        <a:effectLst/>
      </dgm:spPr>
    </dgm:pt>
    <dgm:pt modelId="{E8282EFE-E199-4145-82E2-2732084C2D67}" type="pres">
      <dgm:prSet presAssocID="{43CBB0A2-9D75-4264-8A30-3E8974B40658}" presName="ConnectLineEnd1" presStyleLbl="lnNode1" presStyleIdx="2" presStyleCnt="5"/>
      <dgm:spPr/>
    </dgm:pt>
    <dgm:pt modelId="{DED2DFBB-46D5-49A5-8DEF-352E58402F63}" type="pres">
      <dgm:prSet presAssocID="{43CBB0A2-9D75-4264-8A30-3E8974B40658}" presName="EmptyPane1" presStyleCnt="0"/>
      <dgm:spPr/>
    </dgm:pt>
    <dgm:pt modelId="{F2CB9A63-C3F9-4E5C-97C6-723CEB4A4044}" type="pres">
      <dgm:prSet presAssocID="{20F77EFB-335C-4BC3-AD95-8421EDF343E6}" presName="spaceBetweenRectangles1" presStyleCnt="0"/>
      <dgm:spPr/>
    </dgm:pt>
    <dgm:pt modelId="{4FF7C9AB-FAD1-4BA2-B5A4-52716B19B34D}" type="pres">
      <dgm:prSet presAssocID="{C032D242-8D23-4EEC-A10A-7B0691E5A409}" presName="composite1" presStyleCnt="0"/>
      <dgm:spPr/>
    </dgm:pt>
    <dgm:pt modelId="{1F88D78D-51BA-4E1D-9EA2-E83568EF9477}" type="pres">
      <dgm:prSet presAssocID="{C032D242-8D23-4EEC-A10A-7B0691E5A409}" presName="parent1" presStyleLbl="alignNode1" presStyleIdx="3" presStyleCnt="5" custScaleY="600319">
        <dgm:presLayoutVars>
          <dgm:chMax val="1"/>
          <dgm:chPref val="1"/>
          <dgm:bulletEnabled val="1"/>
        </dgm:presLayoutVars>
      </dgm:prSet>
      <dgm:spPr/>
    </dgm:pt>
    <dgm:pt modelId="{47C6C8F4-6264-4E65-BAA1-3895978C538E}" type="pres">
      <dgm:prSet presAssocID="{C032D242-8D23-4EEC-A10A-7B0691E5A409}" presName="Childtext1" presStyleLbl="revTx" presStyleIdx="3" presStyleCnt="5">
        <dgm:presLayoutVars>
          <dgm:bulletEnabled val="1"/>
        </dgm:presLayoutVars>
      </dgm:prSet>
      <dgm:spPr/>
    </dgm:pt>
    <dgm:pt modelId="{CC19DDCF-B89F-42F5-8BAC-CC1A03B5B4DA}" type="pres">
      <dgm:prSet presAssocID="{C032D242-8D23-4EEC-A10A-7B0691E5A409}" presName="ConnectLine1" presStyleLbl="sibTrans1D1" presStyleIdx="3" presStyleCnt="5"/>
      <dgm:spPr>
        <a:noFill/>
        <a:ln w="6350" cap="flat" cmpd="sng" algn="ctr">
          <a:solidFill>
            <a:schemeClr val="accent5">
              <a:hueOff val="270005"/>
              <a:satOff val="6519"/>
              <a:lumOff val="-31471"/>
              <a:alphaOff val="0"/>
            </a:schemeClr>
          </a:solidFill>
          <a:prstDash val="dash"/>
          <a:miter lim="800000"/>
        </a:ln>
        <a:effectLst/>
      </dgm:spPr>
    </dgm:pt>
    <dgm:pt modelId="{14604141-98FB-4490-97CD-1F743C633E45}" type="pres">
      <dgm:prSet presAssocID="{C032D242-8D23-4EEC-A10A-7B0691E5A409}" presName="ConnectLineEnd1" presStyleLbl="lnNode1" presStyleIdx="3" presStyleCnt="5"/>
      <dgm:spPr/>
    </dgm:pt>
    <dgm:pt modelId="{2AB7E85F-B697-472E-9606-9139E61F8FA5}" type="pres">
      <dgm:prSet presAssocID="{C032D242-8D23-4EEC-A10A-7B0691E5A409}" presName="EmptyPane1" presStyleCnt="0"/>
      <dgm:spPr/>
    </dgm:pt>
    <dgm:pt modelId="{70E415C8-321F-4F4E-B33C-FF7E43394AAC}" type="pres">
      <dgm:prSet presAssocID="{7EFA60CA-572D-434D-B452-A4ACBAEB4D2C}" presName="spaceBetweenRectangles1" presStyleCnt="0"/>
      <dgm:spPr/>
    </dgm:pt>
    <dgm:pt modelId="{D80F0859-BBA0-4323-8840-180EB1A1EA5D}" type="pres">
      <dgm:prSet presAssocID="{73820394-2159-4075-9E6F-217263B07F8B}" presName="composite1" presStyleCnt="0"/>
      <dgm:spPr/>
    </dgm:pt>
    <dgm:pt modelId="{66911209-E869-467F-8004-5C9F14D1B90E}" type="pres">
      <dgm:prSet presAssocID="{73820394-2159-4075-9E6F-217263B07F8B}" presName="parent1" presStyleLbl="alignNode1" presStyleIdx="4" presStyleCnt="5" custScaleX="71456" custScaleY="447148">
        <dgm:presLayoutVars>
          <dgm:chMax val="1"/>
          <dgm:chPref val="1"/>
          <dgm:bulletEnabled val="1"/>
        </dgm:presLayoutVars>
      </dgm:prSet>
      <dgm:spPr/>
    </dgm:pt>
    <dgm:pt modelId="{CC08B562-37B3-40F3-9578-074BEB72D235}" type="pres">
      <dgm:prSet presAssocID="{73820394-2159-4075-9E6F-217263B07F8B}" presName="Childtext1" presStyleLbl="revTx" presStyleIdx="4" presStyleCnt="5">
        <dgm:presLayoutVars>
          <dgm:bulletEnabled val="1"/>
        </dgm:presLayoutVars>
      </dgm:prSet>
      <dgm:spPr/>
    </dgm:pt>
    <dgm:pt modelId="{FC8D10D6-153B-4457-97E2-85771DF7BB3C}" type="pres">
      <dgm:prSet presAssocID="{73820394-2159-4075-9E6F-217263B07F8B}" presName="ConnectLine1" presStyleLbl="sibTrans1D1" presStyleIdx="4" presStyleCnt="5"/>
      <dgm:spPr>
        <a:noFill/>
        <a:ln w="6350" cap="flat" cmpd="sng" algn="ctr">
          <a:solidFill>
            <a:schemeClr val="accent5">
              <a:hueOff val="360006"/>
              <a:satOff val="8692"/>
              <a:lumOff val="-41961"/>
              <a:alphaOff val="0"/>
            </a:schemeClr>
          </a:solidFill>
          <a:prstDash val="dash"/>
          <a:miter lim="800000"/>
        </a:ln>
        <a:effectLst/>
      </dgm:spPr>
    </dgm:pt>
    <dgm:pt modelId="{7FABD4FB-B31C-48E7-82BD-B9109E1423FA}" type="pres">
      <dgm:prSet presAssocID="{73820394-2159-4075-9E6F-217263B07F8B}" presName="ConnectLineEnd1" presStyleLbl="lnNode1" presStyleIdx="4" presStyleCnt="5"/>
      <dgm:spPr/>
    </dgm:pt>
    <dgm:pt modelId="{5EA4B34B-9835-47E4-AA06-BB47FEF0FD42}" type="pres">
      <dgm:prSet presAssocID="{73820394-2159-4075-9E6F-217263B07F8B}" presName="EmptyPane1" presStyleCnt="0"/>
      <dgm:spPr/>
    </dgm:pt>
  </dgm:ptLst>
  <dgm:cxnLst>
    <dgm:cxn modelId="{3298E722-AEE9-4F44-BF3E-8DEE11248990}" type="presOf" srcId="{C032D242-8D23-4EEC-A10A-7B0691E5A409}" destId="{1F88D78D-51BA-4E1D-9EA2-E83568EF9477}" srcOrd="0" destOrd="0" presId="urn:microsoft.com/office/officeart/2016/7/layout/RoundedRectangleTimeline"/>
    <dgm:cxn modelId="{5E74CB62-E52E-4CEE-8AA1-9812BFC0D67E}" srcId="{E5B2E815-0D19-41DC-B01B-4D608769620A}" destId="{A4C0B4E4-70AD-4901-9E3F-7EA25DD6DAA1}" srcOrd="1" destOrd="0" parTransId="{701D9033-BAD3-4299-933F-A47AFDC2ECD0}" sibTransId="{657DB10D-2517-48AA-B970-6D815DBD4123}"/>
    <dgm:cxn modelId="{79AC0C6F-7BA0-49D0-8FDC-7EC62C67B720}" type="presOf" srcId="{A4C0B4E4-70AD-4901-9E3F-7EA25DD6DAA1}" destId="{CAFD1201-47C9-47B6-9688-29D93FB89E07}" srcOrd="0" destOrd="0" presId="urn:microsoft.com/office/officeart/2016/7/layout/RoundedRectangleTimeline"/>
    <dgm:cxn modelId="{911C4852-9AE5-4259-A889-9FF78D35C69C}" type="presOf" srcId="{B54C8F6C-BE1E-4EAB-B7A0-48DE01FFAA36}" destId="{C46A9BDC-7B20-4C58-BB9B-3AE68595DF0C}" srcOrd="0" destOrd="0" presId="urn:microsoft.com/office/officeart/2016/7/layout/RoundedRectangleTimeline"/>
    <dgm:cxn modelId="{D9403C73-FB83-47D6-85AE-067D49ED63F2}" srcId="{E5B2E815-0D19-41DC-B01B-4D608769620A}" destId="{C032D242-8D23-4EEC-A10A-7B0691E5A409}" srcOrd="3" destOrd="0" parTransId="{167DA838-BF1F-42A4-81E8-806F40795A14}" sibTransId="{7EFA60CA-572D-434D-B452-A4ACBAEB4D2C}"/>
    <dgm:cxn modelId="{4D2DF581-8128-4440-9E51-29109DC6ED52}" srcId="{E5B2E815-0D19-41DC-B01B-4D608769620A}" destId="{43CBB0A2-9D75-4264-8A30-3E8974B40658}" srcOrd="2" destOrd="0" parTransId="{F806E590-5F8E-48A1-96AC-9E738290D2ED}" sibTransId="{20F77EFB-335C-4BC3-AD95-8421EDF343E6}"/>
    <dgm:cxn modelId="{C8CAF48F-322D-43C3-A68B-40DA904320AC}" type="presOf" srcId="{E5B2E815-0D19-41DC-B01B-4D608769620A}" destId="{196C9F68-3606-4282-A4C6-4485F1280B5F}" srcOrd="0" destOrd="0" presId="urn:microsoft.com/office/officeart/2016/7/layout/RoundedRectangleTimeline"/>
    <dgm:cxn modelId="{670B589C-612F-49D7-BCE1-CAC62CBB9604}" type="presOf" srcId="{73820394-2159-4075-9E6F-217263B07F8B}" destId="{66911209-E869-467F-8004-5C9F14D1B90E}" srcOrd="0" destOrd="0" presId="urn:microsoft.com/office/officeart/2016/7/layout/RoundedRectangleTimeline"/>
    <dgm:cxn modelId="{19CF03A0-47BE-4ABD-A62C-A27E16D6C5A3}" srcId="{E5B2E815-0D19-41DC-B01B-4D608769620A}" destId="{73820394-2159-4075-9E6F-217263B07F8B}" srcOrd="4" destOrd="0" parTransId="{A861A835-3A0D-4B09-8870-87D7FDC7B27F}" sibTransId="{D383A36B-470D-499F-AE13-85A6B2495524}"/>
    <dgm:cxn modelId="{770CA1CC-3DDD-451E-AE83-A71CA570260C}" srcId="{E5B2E815-0D19-41DC-B01B-4D608769620A}" destId="{B54C8F6C-BE1E-4EAB-B7A0-48DE01FFAA36}" srcOrd="0" destOrd="0" parTransId="{8DE7CD45-B7C0-432E-B819-6A7D97E31315}" sibTransId="{C33B8BEF-A818-4A2F-A99A-E2B29895E184}"/>
    <dgm:cxn modelId="{3ED8C3E5-2667-456B-968C-38ECF889B32E}" type="presOf" srcId="{43CBB0A2-9D75-4264-8A30-3E8974B40658}" destId="{EC18CC20-FA22-46D6-AF35-1584CA0458F2}" srcOrd="0" destOrd="0" presId="urn:microsoft.com/office/officeart/2016/7/layout/RoundedRectangleTimeline"/>
    <dgm:cxn modelId="{5CB5CAA4-22CA-41D8-BCD0-4500E4EC1C0F}" type="presParOf" srcId="{196C9F68-3606-4282-A4C6-4485F1280B5F}" destId="{91DAA599-CC4D-44A5-B76C-2F18FC3F6160}" srcOrd="0" destOrd="0" presId="urn:microsoft.com/office/officeart/2016/7/layout/RoundedRectangleTimeline"/>
    <dgm:cxn modelId="{634640D0-4021-4297-A073-E8A296DB7AF6}" type="presParOf" srcId="{91DAA599-CC4D-44A5-B76C-2F18FC3F6160}" destId="{C46A9BDC-7B20-4C58-BB9B-3AE68595DF0C}" srcOrd="0" destOrd="0" presId="urn:microsoft.com/office/officeart/2016/7/layout/RoundedRectangleTimeline"/>
    <dgm:cxn modelId="{201B077E-BA69-4986-94A9-FB4C713E7B27}" type="presParOf" srcId="{91DAA599-CC4D-44A5-B76C-2F18FC3F6160}" destId="{01DED6C5-81FC-45EE-9B91-0AFA244F92A3}" srcOrd="1" destOrd="0" presId="urn:microsoft.com/office/officeart/2016/7/layout/RoundedRectangleTimeline"/>
    <dgm:cxn modelId="{7CFE2848-4CF2-493D-88F2-4471A28FBEAC}" type="presParOf" srcId="{91DAA599-CC4D-44A5-B76C-2F18FC3F6160}" destId="{0B4BFAC6-32A2-4146-AB84-EBD3EB5A8DB2}" srcOrd="2" destOrd="0" presId="urn:microsoft.com/office/officeart/2016/7/layout/RoundedRectangleTimeline"/>
    <dgm:cxn modelId="{16F454A2-8FA8-4F51-86EC-3A07AB1F4518}" type="presParOf" srcId="{91DAA599-CC4D-44A5-B76C-2F18FC3F6160}" destId="{9A691F56-22E2-4DAF-84FE-214B0E57FEAB}" srcOrd="3" destOrd="0" presId="urn:microsoft.com/office/officeart/2016/7/layout/RoundedRectangleTimeline"/>
    <dgm:cxn modelId="{38B1CDB7-DD5E-43EF-9D1C-B883E8DFED6C}" type="presParOf" srcId="{91DAA599-CC4D-44A5-B76C-2F18FC3F6160}" destId="{7076BB27-F527-4AFE-A930-BFF2A923241F}" srcOrd="4" destOrd="0" presId="urn:microsoft.com/office/officeart/2016/7/layout/RoundedRectangleTimeline"/>
    <dgm:cxn modelId="{69C14D9C-0E15-4028-A29B-72583B62B479}" type="presParOf" srcId="{196C9F68-3606-4282-A4C6-4485F1280B5F}" destId="{66283078-F0A9-48FC-A967-04F97219C582}" srcOrd="1" destOrd="0" presId="urn:microsoft.com/office/officeart/2016/7/layout/RoundedRectangleTimeline"/>
    <dgm:cxn modelId="{DD155EB4-2C7A-42BF-B352-3907B745A8BA}" type="presParOf" srcId="{196C9F68-3606-4282-A4C6-4485F1280B5F}" destId="{73E52AFE-A008-4BEB-BC1B-64C8FB94702B}" srcOrd="2" destOrd="0" presId="urn:microsoft.com/office/officeart/2016/7/layout/RoundedRectangleTimeline"/>
    <dgm:cxn modelId="{3AE563A6-5F28-4B42-8B93-B266463C2D45}" type="presParOf" srcId="{73E52AFE-A008-4BEB-BC1B-64C8FB94702B}" destId="{CAFD1201-47C9-47B6-9688-29D93FB89E07}" srcOrd="0" destOrd="0" presId="urn:microsoft.com/office/officeart/2016/7/layout/RoundedRectangleTimeline"/>
    <dgm:cxn modelId="{71016DC1-2F96-4008-9F94-C0BB6582E002}" type="presParOf" srcId="{73E52AFE-A008-4BEB-BC1B-64C8FB94702B}" destId="{4D7E86DB-5C14-4488-AC1A-987BE0FC9896}" srcOrd="1" destOrd="0" presId="urn:microsoft.com/office/officeart/2016/7/layout/RoundedRectangleTimeline"/>
    <dgm:cxn modelId="{AA86BE3C-6EFD-4FBB-8C26-5D0E7DECD6DC}" type="presParOf" srcId="{73E52AFE-A008-4BEB-BC1B-64C8FB94702B}" destId="{3DFF9555-09D1-4B54-8B03-F413CF49725C}" srcOrd="2" destOrd="0" presId="urn:microsoft.com/office/officeart/2016/7/layout/RoundedRectangleTimeline"/>
    <dgm:cxn modelId="{93A87093-4FF2-4AD5-8E7D-29C6EE3AAD15}" type="presParOf" srcId="{73E52AFE-A008-4BEB-BC1B-64C8FB94702B}" destId="{D31E5F4C-E436-4B5A-82CD-9235555381FE}" srcOrd="3" destOrd="0" presId="urn:microsoft.com/office/officeart/2016/7/layout/RoundedRectangleTimeline"/>
    <dgm:cxn modelId="{C8FDDEC5-2751-4BEA-8001-4593B0CC9BE1}" type="presParOf" srcId="{73E52AFE-A008-4BEB-BC1B-64C8FB94702B}" destId="{9B158249-3232-49B9-AA07-DF1BEB20C1F4}" srcOrd="4" destOrd="0" presId="urn:microsoft.com/office/officeart/2016/7/layout/RoundedRectangleTimeline"/>
    <dgm:cxn modelId="{2A292AC1-E940-4252-B294-21930B4887DF}" type="presParOf" srcId="{196C9F68-3606-4282-A4C6-4485F1280B5F}" destId="{2E104ED1-AB38-45DF-9F3E-4B2C4C274C5A}" srcOrd="3" destOrd="0" presId="urn:microsoft.com/office/officeart/2016/7/layout/RoundedRectangleTimeline"/>
    <dgm:cxn modelId="{2A37F5C2-8F6F-4B5A-B972-86D513F89E80}" type="presParOf" srcId="{196C9F68-3606-4282-A4C6-4485F1280B5F}" destId="{17128648-2D11-4E1A-B07C-DC3B8924507E}" srcOrd="4" destOrd="0" presId="urn:microsoft.com/office/officeart/2016/7/layout/RoundedRectangleTimeline"/>
    <dgm:cxn modelId="{B3DB227D-66A9-425C-A5EF-F97D08B632A9}" type="presParOf" srcId="{17128648-2D11-4E1A-B07C-DC3B8924507E}" destId="{EC18CC20-FA22-46D6-AF35-1584CA0458F2}" srcOrd="0" destOrd="0" presId="urn:microsoft.com/office/officeart/2016/7/layout/RoundedRectangleTimeline"/>
    <dgm:cxn modelId="{043A92AE-FD93-4E1A-A036-F76388B95C89}" type="presParOf" srcId="{17128648-2D11-4E1A-B07C-DC3B8924507E}" destId="{66175B7F-0A98-4C6D-AC38-512052407F71}" srcOrd="1" destOrd="0" presId="urn:microsoft.com/office/officeart/2016/7/layout/RoundedRectangleTimeline"/>
    <dgm:cxn modelId="{53D9DDD1-BD30-47FD-B051-EA691D0FCCEF}" type="presParOf" srcId="{17128648-2D11-4E1A-B07C-DC3B8924507E}" destId="{55A333D5-E6B7-49A8-8BB2-4733E2F2FDED}" srcOrd="2" destOrd="0" presId="urn:microsoft.com/office/officeart/2016/7/layout/RoundedRectangleTimeline"/>
    <dgm:cxn modelId="{B7222E72-68B3-4B7E-99F0-386B0DDAE7E1}" type="presParOf" srcId="{17128648-2D11-4E1A-B07C-DC3B8924507E}" destId="{E8282EFE-E199-4145-82E2-2732084C2D67}" srcOrd="3" destOrd="0" presId="urn:microsoft.com/office/officeart/2016/7/layout/RoundedRectangleTimeline"/>
    <dgm:cxn modelId="{BFC79DF0-15DB-4058-8F9F-08B651329A33}" type="presParOf" srcId="{17128648-2D11-4E1A-B07C-DC3B8924507E}" destId="{DED2DFBB-46D5-49A5-8DEF-352E58402F63}" srcOrd="4" destOrd="0" presId="urn:microsoft.com/office/officeart/2016/7/layout/RoundedRectangleTimeline"/>
    <dgm:cxn modelId="{1F3678A2-7508-4E60-8213-1C3AD4622E79}" type="presParOf" srcId="{196C9F68-3606-4282-A4C6-4485F1280B5F}" destId="{F2CB9A63-C3F9-4E5C-97C6-723CEB4A4044}" srcOrd="5" destOrd="0" presId="urn:microsoft.com/office/officeart/2016/7/layout/RoundedRectangleTimeline"/>
    <dgm:cxn modelId="{CE2F9CBF-1D35-476E-8E3A-2F53E1849583}" type="presParOf" srcId="{196C9F68-3606-4282-A4C6-4485F1280B5F}" destId="{4FF7C9AB-FAD1-4BA2-B5A4-52716B19B34D}" srcOrd="6" destOrd="0" presId="urn:microsoft.com/office/officeart/2016/7/layout/RoundedRectangleTimeline"/>
    <dgm:cxn modelId="{0297325F-9B53-4970-986F-5F4286D81A4A}" type="presParOf" srcId="{4FF7C9AB-FAD1-4BA2-B5A4-52716B19B34D}" destId="{1F88D78D-51BA-4E1D-9EA2-E83568EF9477}" srcOrd="0" destOrd="0" presId="urn:microsoft.com/office/officeart/2016/7/layout/RoundedRectangleTimeline"/>
    <dgm:cxn modelId="{AC6DD67F-479E-4A03-8E94-80BA23B8B470}" type="presParOf" srcId="{4FF7C9AB-FAD1-4BA2-B5A4-52716B19B34D}" destId="{47C6C8F4-6264-4E65-BAA1-3895978C538E}" srcOrd="1" destOrd="0" presId="urn:microsoft.com/office/officeart/2016/7/layout/RoundedRectangleTimeline"/>
    <dgm:cxn modelId="{29CDFBBB-79E9-4E51-92AE-2268D415601F}" type="presParOf" srcId="{4FF7C9AB-FAD1-4BA2-B5A4-52716B19B34D}" destId="{CC19DDCF-B89F-42F5-8BAC-CC1A03B5B4DA}" srcOrd="2" destOrd="0" presId="urn:microsoft.com/office/officeart/2016/7/layout/RoundedRectangleTimeline"/>
    <dgm:cxn modelId="{C2FF0C43-39E1-4D27-97A8-116C38E4E9BE}" type="presParOf" srcId="{4FF7C9AB-FAD1-4BA2-B5A4-52716B19B34D}" destId="{14604141-98FB-4490-97CD-1F743C633E45}" srcOrd="3" destOrd="0" presId="urn:microsoft.com/office/officeart/2016/7/layout/RoundedRectangleTimeline"/>
    <dgm:cxn modelId="{8F639219-33D0-4E52-A121-C2A39DA579B2}" type="presParOf" srcId="{4FF7C9AB-FAD1-4BA2-B5A4-52716B19B34D}" destId="{2AB7E85F-B697-472E-9606-9139E61F8FA5}" srcOrd="4" destOrd="0" presId="urn:microsoft.com/office/officeart/2016/7/layout/RoundedRectangleTimeline"/>
    <dgm:cxn modelId="{5DA3D4A3-D5E1-48F6-A9E2-887856749FD6}" type="presParOf" srcId="{196C9F68-3606-4282-A4C6-4485F1280B5F}" destId="{70E415C8-321F-4F4E-B33C-FF7E43394AAC}" srcOrd="7" destOrd="0" presId="urn:microsoft.com/office/officeart/2016/7/layout/RoundedRectangleTimeline"/>
    <dgm:cxn modelId="{E49C7400-1DE5-45AF-A02E-265718C67905}" type="presParOf" srcId="{196C9F68-3606-4282-A4C6-4485F1280B5F}" destId="{D80F0859-BBA0-4323-8840-180EB1A1EA5D}" srcOrd="8" destOrd="0" presId="urn:microsoft.com/office/officeart/2016/7/layout/RoundedRectangleTimeline"/>
    <dgm:cxn modelId="{6C4231BF-45D2-4804-85E8-DA859C0FDCCB}" type="presParOf" srcId="{D80F0859-BBA0-4323-8840-180EB1A1EA5D}" destId="{66911209-E869-467F-8004-5C9F14D1B90E}" srcOrd="0" destOrd="0" presId="urn:microsoft.com/office/officeart/2016/7/layout/RoundedRectangleTimeline"/>
    <dgm:cxn modelId="{695F049D-1529-4E7F-8FEE-78C98DD72B74}" type="presParOf" srcId="{D80F0859-BBA0-4323-8840-180EB1A1EA5D}" destId="{CC08B562-37B3-40F3-9578-074BEB72D235}" srcOrd="1" destOrd="0" presId="urn:microsoft.com/office/officeart/2016/7/layout/RoundedRectangleTimeline"/>
    <dgm:cxn modelId="{F067D398-7CF3-4BDD-A423-915CB5964116}" type="presParOf" srcId="{D80F0859-BBA0-4323-8840-180EB1A1EA5D}" destId="{FC8D10D6-153B-4457-97E2-85771DF7BB3C}" srcOrd="2" destOrd="0" presId="urn:microsoft.com/office/officeart/2016/7/layout/RoundedRectangleTimeline"/>
    <dgm:cxn modelId="{B54419EF-C405-4027-8514-4D25686A0193}" type="presParOf" srcId="{D80F0859-BBA0-4323-8840-180EB1A1EA5D}" destId="{7FABD4FB-B31C-48E7-82BD-B9109E1423FA}" srcOrd="3" destOrd="0" presId="urn:microsoft.com/office/officeart/2016/7/layout/RoundedRectangleTimeline"/>
    <dgm:cxn modelId="{B60738A1-F727-4BA3-A71E-00B8EA163155}" type="presParOf" srcId="{D80F0859-BBA0-4323-8840-180EB1A1EA5D}" destId="{5EA4B34B-9835-47E4-AA06-BB47FEF0FD42}" srcOrd="4" destOrd="0" presId="urn:microsoft.com/office/officeart/2016/7/layout/RoundedRectangleTimelin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6A9BDC-7B20-4C58-BB9B-3AE68595DF0C}">
      <dsp:nvSpPr>
        <dsp:cNvPr id="0" name=""/>
        <dsp:cNvSpPr/>
      </dsp:nvSpPr>
      <dsp:spPr>
        <a:xfrm rot="16200000">
          <a:off x="-5877" y="1278411"/>
          <a:ext cx="3278188" cy="1423039"/>
        </a:xfrm>
        <a:prstGeom prst="round2Same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1">
          <a:noAutofit/>
        </a:bodyPr>
        <a:lstStyle/>
        <a:p>
          <a:pPr marL="0" lvl="0" indent="0" algn="ctr" defTabSz="800100">
            <a:lnSpc>
              <a:spcPct val="90000"/>
            </a:lnSpc>
            <a:spcBef>
              <a:spcPct val="0"/>
            </a:spcBef>
            <a:spcAft>
              <a:spcPct val="35000"/>
            </a:spcAft>
            <a:buFont typeface="Symbol" panose="05050102010706020507" pitchFamily="18" charset="2"/>
            <a:buNone/>
          </a:pPr>
          <a:r>
            <a:rPr lang="en-US" sz="1800" kern="1200" dirty="0">
              <a:latin typeface="+mn-lt"/>
            </a:rPr>
            <a:t>Willpower</a:t>
          </a:r>
        </a:p>
      </dsp:txBody>
      <dsp:txXfrm rot="5400000">
        <a:off x="991165" y="420303"/>
        <a:ext cx="1353572" cy="3139254"/>
      </dsp:txXfrm>
    </dsp:sp>
    <dsp:sp modelId="{01DED6C5-81FC-45EE-9B91-0AFA244F92A3}">
      <dsp:nvSpPr>
        <dsp:cNvPr id="0" name=""/>
        <dsp:cNvSpPr/>
      </dsp:nvSpPr>
      <dsp:spPr>
        <a:xfrm>
          <a:off x="3249" y="0"/>
          <a:ext cx="3259934" cy="1392951"/>
        </a:xfrm>
        <a:prstGeom prst="rect">
          <a:avLst/>
        </a:prstGeom>
        <a:noFill/>
        <a:ln>
          <a:noFill/>
        </a:ln>
        <a:effectLst/>
      </dsp:spPr>
      <dsp:style>
        <a:lnRef idx="0">
          <a:scrgbClr r="0" g="0" b="0"/>
        </a:lnRef>
        <a:fillRef idx="0">
          <a:scrgbClr r="0" g="0" b="0"/>
        </a:fillRef>
        <a:effectRef idx="0">
          <a:scrgbClr r="0" g="0" b="0"/>
        </a:effectRef>
        <a:fontRef idx="minor"/>
      </dsp:style>
    </dsp:sp>
    <dsp:sp modelId="{0B4BFAC6-32A2-4146-AB84-EBD3EB5A8DB2}">
      <dsp:nvSpPr>
        <dsp:cNvPr id="0" name=""/>
        <dsp:cNvSpPr/>
      </dsp:nvSpPr>
      <dsp:spPr>
        <a:xfrm>
          <a:off x="1633216" y="1472548"/>
          <a:ext cx="0" cy="318388"/>
        </a:xfrm>
        <a:prstGeom prst="line">
          <a:avLst/>
        </a:prstGeom>
        <a:noFill/>
        <a:ln w="6350" cap="flat" cmpd="sng" algn="ctr">
          <a:solidFill>
            <a:schemeClr val="accent5">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9A691F56-22E2-4DAF-84FE-214B0E57FEAB}">
      <dsp:nvSpPr>
        <dsp:cNvPr id="0" name=""/>
        <dsp:cNvSpPr/>
      </dsp:nvSpPr>
      <dsp:spPr>
        <a:xfrm>
          <a:off x="1593417" y="1392951"/>
          <a:ext cx="79597" cy="79597"/>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AFD1201-47C9-47B6-9688-29D93FB89E07}">
      <dsp:nvSpPr>
        <dsp:cNvPr id="0" name=""/>
        <dsp:cNvSpPr/>
      </dsp:nvSpPr>
      <dsp:spPr>
        <a:xfrm>
          <a:off x="2661914" y="579438"/>
          <a:ext cx="1854524" cy="2820985"/>
        </a:xfrm>
        <a:prstGeom prst="rect">
          <a:avLst/>
        </a:prstGeom>
        <a:solidFill>
          <a:schemeClr val="accent5">
            <a:hueOff val="90002"/>
            <a:satOff val="2173"/>
            <a:lumOff val="-10490"/>
            <a:alphaOff val="0"/>
          </a:schemeClr>
        </a:solidFill>
        <a:ln w="12700" cap="flat" cmpd="sng" algn="ctr">
          <a:solidFill>
            <a:schemeClr val="accent5">
              <a:hueOff val="90002"/>
              <a:satOff val="2173"/>
              <a:lumOff val="-1049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1">
          <a:noAutofit/>
        </a:bodyPr>
        <a:lstStyle/>
        <a:p>
          <a:pPr marL="0" lvl="0" indent="0" algn="ctr" defTabSz="800100">
            <a:lnSpc>
              <a:spcPct val="90000"/>
            </a:lnSpc>
            <a:spcBef>
              <a:spcPct val="0"/>
            </a:spcBef>
            <a:spcAft>
              <a:spcPct val="35000"/>
            </a:spcAft>
            <a:buFont typeface="Symbol" panose="05050102010706020507" pitchFamily="18" charset="2"/>
            <a:buNone/>
          </a:pPr>
          <a:r>
            <a:rPr lang="en-US" sz="1800" kern="1200" dirty="0">
              <a:latin typeface="+mn-lt"/>
            </a:rPr>
            <a:t>Healing Emotional Needs</a:t>
          </a:r>
        </a:p>
      </dsp:txBody>
      <dsp:txXfrm>
        <a:off x="2661914" y="579438"/>
        <a:ext cx="1854524" cy="2820985"/>
      </dsp:txXfrm>
    </dsp:sp>
    <dsp:sp modelId="{4D7E86DB-5C14-4488-AC1A-987BE0FC9896}">
      <dsp:nvSpPr>
        <dsp:cNvPr id="0" name=""/>
        <dsp:cNvSpPr/>
      </dsp:nvSpPr>
      <dsp:spPr>
        <a:xfrm>
          <a:off x="1959209" y="2586910"/>
          <a:ext cx="3259934" cy="1392951"/>
        </a:xfrm>
        <a:prstGeom prst="rect">
          <a:avLst/>
        </a:prstGeom>
        <a:noFill/>
        <a:ln>
          <a:noFill/>
        </a:ln>
        <a:effectLst/>
      </dsp:spPr>
      <dsp:style>
        <a:lnRef idx="0">
          <a:scrgbClr r="0" g="0" b="0"/>
        </a:lnRef>
        <a:fillRef idx="0">
          <a:scrgbClr r="0" g="0" b="0"/>
        </a:fillRef>
        <a:effectRef idx="0">
          <a:scrgbClr r="0" g="0" b="0"/>
        </a:effectRef>
        <a:fontRef idx="minor"/>
      </dsp:style>
    </dsp:sp>
    <dsp:sp modelId="{3DFF9555-09D1-4B54-8B03-F413CF49725C}">
      <dsp:nvSpPr>
        <dsp:cNvPr id="0" name=""/>
        <dsp:cNvSpPr/>
      </dsp:nvSpPr>
      <dsp:spPr>
        <a:xfrm>
          <a:off x="3589176" y="2188924"/>
          <a:ext cx="0" cy="318388"/>
        </a:xfrm>
        <a:prstGeom prst="line">
          <a:avLst/>
        </a:prstGeom>
        <a:noFill/>
        <a:ln w="6350" cap="flat" cmpd="sng" algn="ctr">
          <a:solidFill>
            <a:schemeClr val="accent5">
              <a:hueOff val="90002"/>
              <a:satOff val="2173"/>
              <a:lumOff val="-10490"/>
              <a:alphaOff val="0"/>
            </a:schemeClr>
          </a:solidFill>
          <a:prstDash val="dash"/>
          <a:miter lim="800000"/>
        </a:ln>
        <a:effectLst/>
      </dsp:spPr>
      <dsp:style>
        <a:lnRef idx="1">
          <a:scrgbClr r="0" g="0" b="0"/>
        </a:lnRef>
        <a:fillRef idx="0">
          <a:scrgbClr r="0" g="0" b="0"/>
        </a:fillRef>
        <a:effectRef idx="0">
          <a:scrgbClr r="0" g="0" b="0"/>
        </a:effectRef>
        <a:fontRef idx="minor"/>
      </dsp:style>
    </dsp:sp>
    <dsp:sp modelId="{D31E5F4C-E436-4B5A-82CD-9235555381FE}">
      <dsp:nvSpPr>
        <dsp:cNvPr id="0" name=""/>
        <dsp:cNvSpPr/>
      </dsp:nvSpPr>
      <dsp:spPr>
        <a:xfrm>
          <a:off x="3549378" y="2507313"/>
          <a:ext cx="79597" cy="79597"/>
        </a:xfrm>
        <a:prstGeom prst="ellipse">
          <a:avLst/>
        </a:prstGeom>
        <a:solidFill>
          <a:schemeClr val="accent5">
            <a:hueOff val="90002"/>
            <a:satOff val="2173"/>
            <a:lumOff val="-1049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18CC20-FA22-46D6-AF35-1584CA0458F2}">
      <dsp:nvSpPr>
        <dsp:cNvPr id="0" name=""/>
        <dsp:cNvSpPr/>
      </dsp:nvSpPr>
      <dsp:spPr>
        <a:xfrm>
          <a:off x="4732338" y="490537"/>
          <a:ext cx="1625598" cy="2998786"/>
        </a:xfrm>
        <a:prstGeom prst="rect">
          <a:avLst/>
        </a:prstGeom>
        <a:solidFill>
          <a:schemeClr val="accent5">
            <a:hueOff val="180003"/>
            <a:satOff val="4346"/>
            <a:lumOff val="-20980"/>
            <a:alphaOff val="0"/>
          </a:schemeClr>
        </a:solidFill>
        <a:ln w="12700" cap="flat" cmpd="sng" algn="ctr">
          <a:solidFill>
            <a:schemeClr val="accent5">
              <a:hueOff val="180003"/>
              <a:satOff val="4346"/>
              <a:lumOff val="-2098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1">
          <a:noAutofit/>
        </a:bodyPr>
        <a:lstStyle/>
        <a:p>
          <a:pPr marL="0" lvl="0" indent="0" algn="ctr" defTabSz="800100">
            <a:lnSpc>
              <a:spcPct val="90000"/>
            </a:lnSpc>
            <a:spcBef>
              <a:spcPct val="0"/>
            </a:spcBef>
            <a:spcAft>
              <a:spcPct val="35000"/>
            </a:spcAft>
            <a:buFont typeface="Symbol" panose="05050102010706020507" pitchFamily="18" charset="2"/>
            <a:buNone/>
          </a:pPr>
          <a:r>
            <a:rPr lang="en-US" sz="1800" kern="1200" dirty="0">
              <a:latin typeface="+mn-lt"/>
            </a:rPr>
            <a:t>Developing as Spiritual Consciousness</a:t>
          </a:r>
        </a:p>
      </dsp:txBody>
      <dsp:txXfrm>
        <a:off x="4732338" y="490537"/>
        <a:ext cx="1625598" cy="2998786"/>
      </dsp:txXfrm>
    </dsp:sp>
    <dsp:sp modelId="{66175B7F-0A98-4C6D-AC38-512052407F71}">
      <dsp:nvSpPr>
        <dsp:cNvPr id="0" name=""/>
        <dsp:cNvSpPr/>
      </dsp:nvSpPr>
      <dsp:spPr>
        <a:xfrm>
          <a:off x="3915170" y="0"/>
          <a:ext cx="3259934" cy="1392951"/>
        </a:xfrm>
        <a:prstGeom prst="rect">
          <a:avLst/>
        </a:prstGeom>
        <a:noFill/>
        <a:ln>
          <a:noFill/>
        </a:ln>
        <a:effectLst/>
      </dsp:spPr>
      <dsp:style>
        <a:lnRef idx="0">
          <a:scrgbClr r="0" g="0" b="0"/>
        </a:lnRef>
        <a:fillRef idx="0">
          <a:scrgbClr r="0" g="0" b="0"/>
        </a:fillRef>
        <a:effectRef idx="0">
          <a:scrgbClr r="0" g="0" b="0"/>
        </a:effectRef>
        <a:fontRef idx="minor"/>
      </dsp:style>
    </dsp:sp>
    <dsp:sp modelId="{55A333D5-E6B7-49A8-8BB2-4733E2F2FDED}">
      <dsp:nvSpPr>
        <dsp:cNvPr id="0" name=""/>
        <dsp:cNvSpPr/>
      </dsp:nvSpPr>
      <dsp:spPr>
        <a:xfrm>
          <a:off x="5545137" y="1472548"/>
          <a:ext cx="0" cy="318388"/>
        </a:xfrm>
        <a:prstGeom prst="line">
          <a:avLst/>
        </a:prstGeom>
        <a:noFill/>
        <a:ln w="6350" cap="flat" cmpd="sng" algn="ctr">
          <a:solidFill>
            <a:schemeClr val="accent5">
              <a:hueOff val="180003"/>
              <a:satOff val="4346"/>
              <a:lumOff val="-20980"/>
              <a:alphaOff val="0"/>
            </a:schemeClr>
          </a:solidFill>
          <a:prstDash val="dash"/>
          <a:miter lim="800000"/>
        </a:ln>
        <a:effectLst/>
      </dsp:spPr>
      <dsp:style>
        <a:lnRef idx="1">
          <a:scrgbClr r="0" g="0" b="0"/>
        </a:lnRef>
        <a:fillRef idx="0">
          <a:scrgbClr r="0" g="0" b="0"/>
        </a:fillRef>
        <a:effectRef idx="0">
          <a:scrgbClr r="0" g="0" b="0"/>
        </a:effectRef>
        <a:fontRef idx="minor"/>
      </dsp:style>
    </dsp:sp>
    <dsp:sp modelId="{E8282EFE-E199-4145-82E2-2732084C2D67}">
      <dsp:nvSpPr>
        <dsp:cNvPr id="0" name=""/>
        <dsp:cNvSpPr/>
      </dsp:nvSpPr>
      <dsp:spPr>
        <a:xfrm>
          <a:off x="5505338" y="1392951"/>
          <a:ext cx="79597" cy="79597"/>
        </a:xfrm>
        <a:prstGeom prst="ellipse">
          <a:avLst/>
        </a:prstGeom>
        <a:solidFill>
          <a:schemeClr val="accent5">
            <a:hueOff val="180003"/>
            <a:satOff val="4346"/>
            <a:lumOff val="-2098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88D78D-51BA-4E1D-9EA2-E83568EF9477}">
      <dsp:nvSpPr>
        <dsp:cNvPr id="0" name=""/>
        <dsp:cNvSpPr/>
      </dsp:nvSpPr>
      <dsp:spPr>
        <a:xfrm>
          <a:off x="6523117" y="795337"/>
          <a:ext cx="1955960" cy="2389186"/>
        </a:xfrm>
        <a:prstGeom prst="rect">
          <a:avLst/>
        </a:prstGeom>
        <a:solidFill>
          <a:schemeClr val="accent5">
            <a:hueOff val="270005"/>
            <a:satOff val="6519"/>
            <a:lumOff val="-31471"/>
            <a:alphaOff val="0"/>
          </a:schemeClr>
        </a:solidFill>
        <a:ln w="12700" cap="flat" cmpd="sng" algn="ctr">
          <a:solidFill>
            <a:schemeClr val="accent5">
              <a:hueOff val="270005"/>
              <a:satOff val="6519"/>
              <a:lumOff val="-3147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1">
          <a:noAutofit/>
        </a:bodyPr>
        <a:lstStyle/>
        <a:p>
          <a:pPr marL="0" lvl="0" indent="0" algn="ctr" defTabSz="800100">
            <a:lnSpc>
              <a:spcPct val="90000"/>
            </a:lnSpc>
            <a:spcBef>
              <a:spcPct val="0"/>
            </a:spcBef>
            <a:spcAft>
              <a:spcPct val="35000"/>
            </a:spcAft>
            <a:buFont typeface="Symbol" panose="05050102010706020507" pitchFamily="18" charset="2"/>
            <a:buNone/>
          </a:pPr>
          <a:r>
            <a:rPr lang="en-US" sz="1800" kern="1200" dirty="0">
              <a:latin typeface="+mn-lt"/>
            </a:rPr>
            <a:t>Develop a Mental Awareness of Self</a:t>
          </a:r>
        </a:p>
      </dsp:txBody>
      <dsp:txXfrm>
        <a:off x="6523117" y="795337"/>
        <a:ext cx="1955960" cy="2389186"/>
      </dsp:txXfrm>
    </dsp:sp>
    <dsp:sp modelId="{47C6C8F4-6264-4E65-BAA1-3895978C538E}">
      <dsp:nvSpPr>
        <dsp:cNvPr id="0" name=""/>
        <dsp:cNvSpPr/>
      </dsp:nvSpPr>
      <dsp:spPr>
        <a:xfrm>
          <a:off x="5871130" y="2586910"/>
          <a:ext cx="3259934" cy="1392951"/>
        </a:xfrm>
        <a:prstGeom prst="rect">
          <a:avLst/>
        </a:prstGeom>
        <a:noFill/>
        <a:ln>
          <a:noFill/>
        </a:ln>
        <a:effectLst/>
      </dsp:spPr>
      <dsp:style>
        <a:lnRef idx="0">
          <a:scrgbClr r="0" g="0" b="0"/>
        </a:lnRef>
        <a:fillRef idx="0">
          <a:scrgbClr r="0" g="0" b="0"/>
        </a:fillRef>
        <a:effectRef idx="0">
          <a:scrgbClr r="0" g="0" b="0"/>
        </a:effectRef>
        <a:fontRef idx="minor"/>
      </dsp:style>
    </dsp:sp>
    <dsp:sp modelId="{CC19DDCF-B89F-42F5-8BAC-CC1A03B5B4DA}">
      <dsp:nvSpPr>
        <dsp:cNvPr id="0" name=""/>
        <dsp:cNvSpPr/>
      </dsp:nvSpPr>
      <dsp:spPr>
        <a:xfrm>
          <a:off x="7501098" y="2188924"/>
          <a:ext cx="0" cy="318388"/>
        </a:xfrm>
        <a:prstGeom prst="line">
          <a:avLst/>
        </a:prstGeom>
        <a:noFill/>
        <a:ln w="6350" cap="flat" cmpd="sng" algn="ctr">
          <a:solidFill>
            <a:schemeClr val="accent5">
              <a:hueOff val="270005"/>
              <a:satOff val="6519"/>
              <a:lumOff val="-31471"/>
              <a:alphaOff val="0"/>
            </a:schemeClr>
          </a:solidFill>
          <a:prstDash val="dash"/>
          <a:miter lim="800000"/>
        </a:ln>
        <a:effectLst/>
      </dsp:spPr>
      <dsp:style>
        <a:lnRef idx="1">
          <a:scrgbClr r="0" g="0" b="0"/>
        </a:lnRef>
        <a:fillRef idx="0">
          <a:scrgbClr r="0" g="0" b="0"/>
        </a:fillRef>
        <a:effectRef idx="0">
          <a:scrgbClr r="0" g="0" b="0"/>
        </a:effectRef>
        <a:fontRef idx="minor"/>
      </dsp:style>
    </dsp:sp>
    <dsp:sp modelId="{14604141-98FB-4490-97CD-1F743C633E45}">
      <dsp:nvSpPr>
        <dsp:cNvPr id="0" name=""/>
        <dsp:cNvSpPr/>
      </dsp:nvSpPr>
      <dsp:spPr>
        <a:xfrm>
          <a:off x="7461299" y="2507313"/>
          <a:ext cx="79597" cy="79597"/>
        </a:xfrm>
        <a:prstGeom prst="ellipse">
          <a:avLst/>
        </a:prstGeom>
        <a:solidFill>
          <a:schemeClr val="accent5">
            <a:hueOff val="270005"/>
            <a:satOff val="6519"/>
            <a:lumOff val="-314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911209-E869-467F-8004-5C9F14D1B90E}">
      <dsp:nvSpPr>
        <dsp:cNvPr id="0" name=""/>
        <dsp:cNvSpPr/>
      </dsp:nvSpPr>
      <dsp:spPr>
        <a:xfrm rot="5400000">
          <a:off x="8567265" y="1291105"/>
          <a:ext cx="1779587" cy="1397651"/>
        </a:xfrm>
        <a:prstGeom prst="round2SameRect">
          <a:avLst/>
        </a:prstGeom>
        <a:solidFill>
          <a:schemeClr val="accent5">
            <a:hueOff val="360006"/>
            <a:satOff val="8692"/>
            <a:lumOff val="-41961"/>
            <a:alphaOff val="0"/>
          </a:schemeClr>
        </a:solidFill>
        <a:ln w="12700" cap="flat" cmpd="sng" algn="ctr">
          <a:solidFill>
            <a:schemeClr val="accent5">
              <a:hueOff val="360006"/>
              <a:satOff val="8692"/>
              <a:lumOff val="-419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1">
          <a:noAutofit/>
        </a:bodyPr>
        <a:lstStyle/>
        <a:p>
          <a:pPr marL="0" lvl="0" indent="0" algn="ctr" defTabSz="800100">
            <a:lnSpc>
              <a:spcPct val="90000"/>
            </a:lnSpc>
            <a:spcBef>
              <a:spcPct val="0"/>
            </a:spcBef>
            <a:spcAft>
              <a:spcPct val="35000"/>
            </a:spcAft>
            <a:buFont typeface="Symbol" panose="05050102010706020507" pitchFamily="18" charset="2"/>
            <a:buNone/>
          </a:pPr>
          <a:r>
            <a:rPr lang="en-US" sz="1800" kern="1200" dirty="0"/>
            <a:t>Improve Your Social Environment</a:t>
          </a:r>
          <a:endParaRPr lang="en-US" sz="1800" kern="1200" dirty="0">
            <a:latin typeface="+mn-lt"/>
          </a:endParaRPr>
        </a:p>
      </dsp:txBody>
      <dsp:txXfrm rot="-5400000">
        <a:off x="8758233" y="1168365"/>
        <a:ext cx="1329423" cy="1643131"/>
      </dsp:txXfrm>
    </dsp:sp>
    <dsp:sp modelId="{CC08B562-37B3-40F3-9578-074BEB72D235}">
      <dsp:nvSpPr>
        <dsp:cNvPr id="0" name=""/>
        <dsp:cNvSpPr/>
      </dsp:nvSpPr>
      <dsp:spPr>
        <a:xfrm>
          <a:off x="7827091" y="0"/>
          <a:ext cx="3259934" cy="1392951"/>
        </a:xfrm>
        <a:prstGeom prst="rect">
          <a:avLst/>
        </a:prstGeom>
        <a:noFill/>
        <a:ln>
          <a:noFill/>
        </a:ln>
        <a:effectLst/>
      </dsp:spPr>
      <dsp:style>
        <a:lnRef idx="0">
          <a:scrgbClr r="0" g="0" b="0"/>
        </a:lnRef>
        <a:fillRef idx="0">
          <a:scrgbClr r="0" g="0" b="0"/>
        </a:fillRef>
        <a:effectRef idx="0">
          <a:scrgbClr r="0" g="0" b="0"/>
        </a:effectRef>
        <a:fontRef idx="minor"/>
      </dsp:style>
    </dsp:sp>
    <dsp:sp modelId="{FC8D10D6-153B-4457-97E2-85771DF7BB3C}">
      <dsp:nvSpPr>
        <dsp:cNvPr id="0" name=""/>
        <dsp:cNvSpPr/>
      </dsp:nvSpPr>
      <dsp:spPr>
        <a:xfrm>
          <a:off x="9457058" y="1472548"/>
          <a:ext cx="0" cy="318388"/>
        </a:xfrm>
        <a:prstGeom prst="line">
          <a:avLst/>
        </a:prstGeom>
        <a:noFill/>
        <a:ln w="6350" cap="flat" cmpd="sng" algn="ctr">
          <a:solidFill>
            <a:schemeClr val="accent5">
              <a:hueOff val="360006"/>
              <a:satOff val="8692"/>
              <a:lumOff val="-41961"/>
              <a:alphaOff val="0"/>
            </a:schemeClr>
          </a:solidFill>
          <a:prstDash val="dash"/>
          <a:miter lim="800000"/>
        </a:ln>
        <a:effectLst/>
      </dsp:spPr>
      <dsp:style>
        <a:lnRef idx="1">
          <a:scrgbClr r="0" g="0" b="0"/>
        </a:lnRef>
        <a:fillRef idx="0">
          <a:scrgbClr r="0" g="0" b="0"/>
        </a:fillRef>
        <a:effectRef idx="0">
          <a:scrgbClr r="0" g="0" b="0"/>
        </a:effectRef>
        <a:fontRef idx="minor"/>
      </dsp:style>
    </dsp:sp>
    <dsp:sp modelId="{7FABD4FB-B31C-48E7-82BD-B9109E1423FA}">
      <dsp:nvSpPr>
        <dsp:cNvPr id="0" name=""/>
        <dsp:cNvSpPr/>
      </dsp:nvSpPr>
      <dsp:spPr>
        <a:xfrm>
          <a:off x="9417260" y="1392951"/>
          <a:ext cx="79597" cy="79597"/>
        </a:xfrm>
        <a:prstGeom prst="ellipse">
          <a:avLst/>
        </a:prstGeom>
        <a:solidFill>
          <a:schemeClr val="accent5">
            <a:hueOff val="360006"/>
            <a:satOff val="8692"/>
            <a:lumOff val="-4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1471C2C-1567-47F4-803E-468024209D9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58F5B09-2954-46C6-97BB-9E10649FE2C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17F2C1D-F243-42AB-ADF2-E7CB4E04900E}" type="datetimeFigureOut">
              <a:rPr lang="en-US" smtClean="0"/>
              <a:t>6/15/2022</a:t>
            </a:fld>
            <a:endParaRPr lang="en-US"/>
          </a:p>
        </p:txBody>
      </p:sp>
      <p:sp>
        <p:nvSpPr>
          <p:cNvPr id="4" name="Footer Placeholder 3">
            <a:extLst>
              <a:ext uri="{FF2B5EF4-FFF2-40B4-BE49-F238E27FC236}">
                <a16:creationId xmlns:a16="http://schemas.microsoft.com/office/drawing/2014/main" id="{E39A204B-EBA9-4C6D-BFB2-A104F00C8E2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55F72FC-4D2D-4E5B-A4DD-62E2C822FB1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23CDBB5-5B4A-4483-935D-A73935186B4D}" type="slidenum">
              <a:rPr lang="en-US" smtClean="0"/>
              <a:t>‹#›</a:t>
            </a:fld>
            <a:endParaRPr lang="en-US"/>
          </a:p>
        </p:txBody>
      </p:sp>
    </p:spTree>
    <p:extLst>
      <p:ext uri="{BB962C8B-B14F-4D97-AF65-F5344CB8AC3E}">
        <p14:creationId xmlns:p14="http://schemas.microsoft.com/office/powerpoint/2010/main" val="26192377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0CE34E-5667-4A32-A6BA-10C7A552BC63}" type="datetimeFigureOut">
              <a:rPr lang="en-US" smtClean="0"/>
              <a:t>6/15/2022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CCE34D-CFF1-4FFE-815B-D050E7ED2DFD}" type="slidenum">
              <a:rPr lang="en-US" smtClean="0"/>
              <a:t>‹#›</a:t>
            </a:fld>
            <a:endParaRPr lang="en-US"/>
          </a:p>
        </p:txBody>
      </p:sp>
    </p:spTree>
    <p:extLst>
      <p:ext uri="{BB962C8B-B14F-4D97-AF65-F5344CB8AC3E}">
        <p14:creationId xmlns:p14="http://schemas.microsoft.com/office/powerpoint/2010/main" val="39793628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83A999-5E0E-42CA-8400-604AE921FF7C}" type="slidenum">
              <a:rPr lang="en-US" smtClean="0"/>
              <a:t>1</a:t>
            </a:fld>
            <a:endParaRPr lang="en-US"/>
          </a:p>
        </p:txBody>
      </p:sp>
    </p:spTree>
    <p:extLst>
      <p:ext uri="{BB962C8B-B14F-4D97-AF65-F5344CB8AC3E}">
        <p14:creationId xmlns:p14="http://schemas.microsoft.com/office/powerpoint/2010/main" val="1560835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83A999-5E0E-42CA-8400-604AE921FF7C}" type="slidenum">
              <a:rPr lang="en-US" smtClean="0"/>
              <a:t>3</a:t>
            </a:fld>
            <a:endParaRPr lang="en-US"/>
          </a:p>
        </p:txBody>
      </p:sp>
    </p:spTree>
    <p:extLst>
      <p:ext uri="{BB962C8B-B14F-4D97-AF65-F5344CB8AC3E}">
        <p14:creationId xmlns:p14="http://schemas.microsoft.com/office/powerpoint/2010/main" val="21003312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83A999-5E0E-42CA-8400-604AE921FF7C}" type="slidenum">
              <a:rPr lang="en-US" smtClean="0"/>
              <a:t>4</a:t>
            </a:fld>
            <a:endParaRPr lang="en-US"/>
          </a:p>
        </p:txBody>
      </p:sp>
    </p:spTree>
    <p:extLst>
      <p:ext uri="{BB962C8B-B14F-4D97-AF65-F5344CB8AC3E}">
        <p14:creationId xmlns:p14="http://schemas.microsoft.com/office/powerpoint/2010/main" val="15865501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DC0559-D619-4E56-BF6F-3712370C2150}" type="slidenum">
              <a:rPr lang="en-US" smtClean="0"/>
              <a:t>8</a:t>
            </a:fld>
            <a:endParaRPr lang="en-US"/>
          </a:p>
        </p:txBody>
      </p:sp>
    </p:spTree>
    <p:extLst>
      <p:ext uri="{BB962C8B-B14F-4D97-AF65-F5344CB8AC3E}">
        <p14:creationId xmlns:p14="http://schemas.microsoft.com/office/powerpoint/2010/main" val="5145412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83A999-5E0E-42CA-8400-604AE921FF7C}" type="slidenum">
              <a:rPr lang="en-US" smtClean="0"/>
              <a:t>24</a:t>
            </a:fld>
            <a:endParaRPr lang="en-US"/>
          </a:p>
        </p:txBody>
      </p:sp>
    </p:spTree>
    <p:extLst>
      <p:ext uri="{BB962C8B-B14F-4D97-AF65-F5344CB8AC3E}">
        <p14:creationId xmlns:p14="http://schemas.microsoft.com/office/powerpoint/2010/main" val="41508926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9E68F591-F3C7-4872-BBA0-0693794F4F11}"/>
              </a:ext>
            </a:extLst>
          </p:cNvPr>
          <p:cNvSpPr>
            <a:spLocks noGrp="1"/>
          </p:cNvSpPr>
          <p:nvPr>
            <p:ph type="ctrTitle" hasCustomPrompt="1"/>
          </p:nvPr>
        </p:nvSpPr>
        <p:spPr>
          <a:xfrm>
            <a:off x="7999414" y="1051551"/>
            <a:ext cx="3565524" cy="2384898"/>
          </a:xfrm>
        </p:spPr>
        <p:txBody>
          <a:bodyPr anchor="b" anchorCtr="0">
            <a:noAutofit/>
          </a:bodyPr>
          <a:lstStyle/>
          <a:p>
            <a:r>
              <a:rPr lang="en-US" sz="4800" dirty="0"/>
              <a:t>3DFloat</a:t>
            </a:r>
          </a:p>
        </p:txBody>
      </p:sp>
      <p:sp>
        <p:nvSpPr>
          <p:cNvPr id="14" name="Picture Placeholder 13">
            <a:extLst>
              <a:ext uri="{FF2B5EF4-FFF2-40B4-BE49-F238E27FC236}">
                <a16:creationId xmlns:a16="http://schemas.microsoft.com/office/drawing/2014/main" id="{967766A8-18D5-4391-8DB7-7BFF6427636C}"/>
              </a:ext>
            </a:extLst>
          </p:cNvPr>
          <p:cNvSpPr>
            <a:spLocks noGrp="1"/>
          </p:cNvSpPr>
          <p:nvPr>
            <p:ph type="pic" sz="quarter" idx="13"/>
          </p:nvPr>
        </p:nvSpPr>
        <p:spPr>
          <a:xfrm>
            <a:off x="0" y="0"/>
            <a:ext cx="7452360" cy="6858000"/>
          </a:xfrm>
          <a:solidFill>
            <a:schemeClr val="accent5"/>
          </a:solidFill>
        </p:spPr>
        <p:txBody>
          <a:bodyPr>
            <a:noAutofit/>
          </a:bodyPr>
          <a:lstStyle/>
          <a:p>
            <a:r>
              <a:rPr lang="en-US"/>
              <a:t>Click icon to add picture</a:t>
            </a:r>
          </a:p>
        </p:txBody>
      </p:sp>
      <p:sp>
        <p:nvSpPr>
          <p:cNvPr id="8" name="Oval 7">
            <a:extLst>
              <a:ext uri="{FF2B5EF4-FFF2-40B4-BE49-F238E27FC236}">
                <a16:creationId xmlns:a16="http://schemas.microsoft.com/office/drawing/2014/main" id="{938AD48E-7D67-4BE9-97B6-DB64DE5253B9}"/>
              </a:ext>
              <a:ext uri="{C183D7F6-B498-43B3-948B-1728B52AA6E4}">
                <adec:decorative xmlns:adec="http://schemas.microsoft.com/office/drawing/2017/decorative" val="1"/>
              </a:ext>
            </a:extLst>
          </p:cNvPr>
          <p:cNvSpPr>
            <a:spLocks noChangeAspect="1"/>
          </p:cNvSpPr>
          <p:nvPr userDrawn="1"/>
        </p:nvSpPr>
        <p:spPr>
          <a:xfrm>
            <a:off x="7999413" y="445272"/>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9" name="Group 8">
            <a:extLst>
              <a:ext uri="{FF2B5EF4-FFF2-40B4-BE49-F238E27FC236}">
                <a16:creationId xmlns:a16="http://schemas.microsoft.com/office/drawing/2014/main" id="{EB6FF8E2-165B-49EB-8120-14190F9491BC}"/>
              </a:ext>
              <a:ext uri="{C183D7F6-B498-43B3-948B-1728B52AA6E4}">
                <adec:decorative xmlns:adec="http://schemas.microsoft.com/office/drawing/2017/decorative" val="1"/>
              </a:ext>
            </a:extLst>
          </p:cNvPr>
          <p:cNvGrpSpPr/>
          <p:nvPr userDrawn="1"/>
        </p:nvGrpSpPr>
        <p:grpSpPr>
          <a:xfrm rot="5400000">
            <a:off x="10915300" y="5534727"/>
            <a:ext cx="667802" cy="631474"/>
            <a:chOff x="10478914" y="1506691"/>
            <a:chExt cx="667802" cy="631474"/>
          </a:xfrm>
        </p:grpSpPr>
        <p:sp>
          <p:nvSpPr>
            <p:cNvPr id="10" name="Freeform: Shape 9">
              <a:extLst>
                <a:ext uri="{FF2B5EF4-FFF2-40B4-BE49-F238E27FC236}">
                  <a16:creationId xmlns:a16="http://schemas.microsoft.com/office/drawing/2014/main" id="{79B763A7-EE7D-4306-8306-01E8C86E6350}"/>
                </a:ext>
              </a:extLst>
            </p:cNvPr>
            <p:cNvSpPr>
              <a:spLocks noChangeAspect="1"/>
            </p:cNvSpPr>
            <p:nvPr/>
          </p:nvSpPr>
          <p:spPr>
            <a:xfrm rot="8100000">
              <a:off x="10606715" y="1506691"/>
              <a:ext cx="540001"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101600" dist="50800" dir="732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Oval 10">
              <a:extLst>
                <a:ext uri="{FF2B5EF4-FFF2-40B4-BE49-F238E27FC236}">
                  <a16:creationId xmlns:a16="http://schemas.microsoft.com/office/drawing/2014/main" id="{4B3A935F-6844-4FCE-B0AE-5492715A58F1}"/>
                </a:ext>
              </a:extLst>
            </p:cNvPr>
            <p:cNvSpPr/>
            <p:nvPr/>
          </p:nvSpPr>
          <p:spPr>
            <a:xfrm rot="13500000">
              <a:off x="10613915" y="1424627"/>
              <a:ext cx="270000" cy="540001"/>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3" name="Text Placeholder 2">
            <a:extLst>
              <a:ext uri="{FF2B5EF4-FFF2-40B4-BE49-F238E27FC236}">
                <a16:creationId xmlns:a16="http://schemas.microsoft.com/office/drawing/2014/main" id="{5B16EB97-6E8A-4B50-8701-7CB158044DCA}"/>
              </a:ext>
            </a:extLst>
          </p:cNvPr>
          <p:cNvSpPr>
            <a:spLocks noGrp="1"/>
          </p:cNvSpPr>
          <p:nvPr>
            <p:ph type="body" sz="quarter" idx="14"/>
          </p:nvPr>
        </p:nvSpPr>
        <p:spPr>
          <a:xfrm>
            <a:off x="7999413" y="3568700"/>
            <a:ext cx="3565524" cy="1731963"/>
          </a:xfrm>
        </p:spPr>
        <p:txBody>
          <a:bodyPr>
            <a:noAutofit/>
          </a:bodyPr>
          <a:lstStyle>
            <a:lvl1pPr>
              <a:buNone/>
              <a:defRPr sz="2000"/>
            </a:lvl1pPr>
            <a:lvl2pPr>
              <a:buNone/>
              <a:defRPr sz="2000"/>
            </a:lvl2pPr>
            <a:lvl3pPr>
              <a:buNone/>
              <a:defRPr sz="2000"/>
            </a:lvl3pPr>
            <a:lvl4pPr>
              <a:buNone/>
              <a:defRPr sz="2000"/>
            </a:lvl4pPr>
            <a:lvl5pPr>
              <a:buNone/>
              <a:defRPr sz="2000"/>
            </a:lvl5pPr>
          </a:lstStyle>
          <a:p>
            <a:pPr lvl="0"/>
            <a:r>
              <a:rPr lang="en-US"/>
              <a:t>Click to edit Master text styles</a:t>
            </a:r>
          </a:p>
        </p:txBody>
      </p:sp>
    </p:spTree>
    <p:extLst>
      <p:ext uri="{BB962C8B-B14F-4D97-AF65-F5344CB8AC3E}">
        <p14:creationId xmlns:p14="http://schemas.microsoft.com/office/powerpoint/2010/main" val="600948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1_Content 3 column">
    <p:spTree>
      <p:nvGrpSpPr>
        <p:cNvPr id="1" name=""/>
        <p:cNvGrpSpPr/>
        <p:nvPr/>
      </p:nvGrpSpPr>
      <p:grpSpPr>
        <a:xfrm>
          <a:off x="0" y="0"/>
          <a:ext cx="0" cy="0"/>
          <a:chOff x="0" y="0"/>
          <a:chExt cx="0" cy="0"/>
        </a:xfrm>
      </p:grpSpPr>
      <p:grpSp>
        <p:nvGrpSpPr>
          <p:cNvPr id="34" name="Group 33">
            <a:extLst>
              <a:ext uri="{FF2B5EF4-FFF2-40B4-BE49-F238E27FC236}">
                <a16:creationId xmlns:a16="http://schemas.microsoft.com/office/drawing/2014/main" id="{79DE9FAB-6BBA-4CFE-B67D-77B47F01ECA4}"/>
              </a:ext>
              <a:ext uri="{C183D7F6-B498-43B3-948B-1728B52AA6E4}">
                <adec:decorative xmlns:adec="http://schemas.microsoft.com/office/drawing/2017/decorative" val="1"/>
              </a:ext>
            </a:extLst>
          </p:cNvPr>
          <p:cNvGrpSpPr/>
          <p:nvPr/>
        </p:nvGrpSpPr>
        <p:grpSpPr>
          <a:xfrm>
            <a:off x="137931" y="5260967"/>
            <a:ext cx="1980001" cy="1363916"/>
            <a:chOff x="4879602" y="3781429"/>
            <a:chExt cx="1980001" cy="1363916"/>
          </a:xfrm>
        </p:grpSpPr>
        <p:sp>
          <p:nvSpPr>
            <p:cNvPr id="35" name="Freeform: Shape 34">
              <a:extLst>
                <a:ext uri="{FF2B5EF4-FFF2-40B4-BE49-F238E27FC236}">
                  <a16:creationId xmlns:a16="http://schemas.microsoft.com/office/drawing/2014/main" id="{79FAC916-D9BB-4794-81B4-7C47C67E850D}"/>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36" name="Freeform: Shape 35">
              <a:extLst>
                <a:ext uri="{FF2B5EF4-FFF2-40B4-BE49-F238E27FC236}">
                  <a16:creationId xmlns:a16="http://schemas.microsoft.com/office/drawing/2014/main" id="{B5CA2231-7A65-4D16-8400-A210CC41DB73}"/>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tx1"/>
                </a:solidFill>
              </a:endParaRPr>
            </a:p>
          </p:txBody>
        </p:sp>
        <p:sp>
          <p:nvSpPr>
            <p:cNvPr id="37" name="Oval 36">
              <a:extLst>
                <a:ext uri="{FF2B5EF4-FFF2-40B4-BE49-F238E27FC236}">
                  <a16:creationId xmlns:a16="http://schemas.microsoft.com/office/drawing/2014/main" id="{4B089C8C-B82B-4704-88E2-E857A5E21529}"/>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8" name="Oval 37">
              <a:extLst>
                <a:ext uri="{FF2B5EF4-FFF2-40B4-BE49-F238E27FC236}">
                  <a16:creationId xmlns:a16="http://schemas.microsoft.com/office/drawing/2014/main" id="{434B90C8-5B4D-456E-AD99-80EF748FDD72}"/>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19" name="Freeform: Shape 18">
            <a:extLst>
              <a:ext uri="{FF2B5EF4-FFF2-40B4-BE49-F238E27FC236}">
                <a16:creationId xmlns:a16="http://schemas.microsoft.com/office/drawing/2014/main" id="{82184FF4-7029-4ED7-813A-192E60608764}"/>
              </a:ext>
              <a:ext uri="{C183D7F6-B498-43B3-948B-1728B52AA6E4}">
                <adec:decorative xmlns:adec="http://schemas.microsoft.com/office/drawing/2017/decorative" val="1"/>
              </a:ext>
            </a:extLst>
          </p:cNvPr>
          <p:cNvSpPr>
            <a:spLocks noChangeAspect="1"/>
          </p:cNvSpPr>
          <p:nvPr/>
        </p:nvSpPr>
        <p:spPr>
          <a:xfrm rot="2700000">
            <a:off x="10834944" y="17126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Oval 19">
            <a:extLst>
              <a:ext uri="{FF2B5EF4-FFF2-40B4-BE49-F238E27FC236}">
                <a16:creationId xmlns:a16="http://schemas.microsoft.com/office/drawing/2014/main" id="{AAA7AB09-557C-41AD-9113-FF9F68FA1035}"/>
              </a:ext>
              <a:ext uri="{C183D7F6-B498-43B3-948B-1728B52AA6E4}">
                <adec:decorative xmlns:adec="http://schemas.microsoft.com/office/drawing/2017/decorative" val="1"/>
              </a:ext>
            </a:extLst>
          </p:cNvPr>
          <p:cNvSpPr/>
          <p:nvPr/>
        </p:nvSpPr>
        <p:spPr>
          <a:xfrm rot="8100000">
            <a:off x="10849344" y="51834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5" name="Oval 24">
            <a:extLst>
              <a:ext uri="{FF2B5EF4-FFF2-40B4-BE49-F238E27FC236}">
                <a16:creationId xmlns:a16="http://schemas.microsoft.com/office/drawing/2014/main" id="{EF99ECAA-1F11-4937-BBA6-51935AB44C9D}"/>
              </a:ext>
              <a:ext uri="{C183D7F6-B498-43B3-948B-1728B52AA6E4}">
                <adec:decorative xmlns:adec="http://schemas.microsoft.com/office/drawing/2017/decorative" val="1"/>
              </a:ext>
            </a:extLst>
          </p:cNvPr>
          <p:cNvSpPr>
            <a:spLocks noChangeAspect="1"/>
          </p:cNvSpPr>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5" name="Title 1">
            <a:extLst>
              <a:ext uri="{FF2B5EF4-FFF2-40B4-BE49-F238E27FC236}">
                <a16:creationId xmlns:a16="http://schemas.microsoft.com/office/drawing/2014/main" id="{EBCCE83C-72C8-4181-8D03-7CFB23A6FF2D}"/>
              </a:ext>
            </a:extLst>
          </p:cNvPr>
          <p:cNvSpPr>
            <a:spLocks noGrp="1"/>
          </p:cNvSpPr>
          <p:nvPr>
            <p:ph type="title"/>
          </p:nvPr>
        </p:nvSpPr>
        <p:spPr>
          <a:xfrm>
            <a:off x="550862" y="549275"/>
            <a:ext cx="11097551" cy="1332000"/>
          </a:xfrm>
        </p:spPr>
        <p:txBody>
          <a:bodyPr vert="horz" wrap="square" lIns="0" tIns="0" rIns="0" bIns="0" rtlCol="0" anchor="t" anchorCtr="0">
            <a:noAutofit/>
          </a:bodyPr>
          <a:lstStyle>
            <a:lvl1pPr>
              <a:defRPr lang="en-US" sz="4800" dirty="0"/>
            </a:lvl1pPr>
          </a:lstStyle>
          <a:p>
            <a:pPr lvl="0">
              <a:lnSpc>
                <a:spcPct val="100000"/>
              </a:lnSpc>
            </a:pPr>
            <a:r>
              <a:rPr lang="en-US"/>
              <a:t>Click to edit Master title style</a:t>
            </a:r>
            <a:endParaRPr lang="en-US" dirty="0"/>
          </a:p>
        </p:txBody>
      </p:sp>
      <p:sp>
        <p:nvSpPr>
          <p:cNvPr id="16" name="Text Placeholder 2">
            <a:extLst>
              <a:ext uri="{FF2B5EF4-FFF2-40B4-BE49-F238E27FC236}">
                <a16:creationId xmlns:a16="http://schemas.microsoft.com/office/drawing/2014/main" id="{C6FCDFCC-38D1-43A4-918F-491DBA6B2CF6}"/>
              </a:ext>
            </a:extLst>
          </p:cNvPr>
          <p:cNvSpPr>
            <a:spLocks noGrp="1"/>
          </p:cNvSpPr>
          <p:nvPr>
            <p:ph type="body" idx="1"/>
          </p:nvPr>
        </p:nvSpPr>
        <p:spPr>
          <a:xfrm>
            <a:off x="550864" y="1731375"/>
            <a:ext cx="3563936" cy="535354"/>
          </a:xfrm>
        </p:spPr>
        <p:txBody>
          <a:bodyPr anchor="b">
            <a:noAutofit/>
          </a:bodyPr>
          <a:lstStyle>
            <a:lvl1pPr marL="0" indent="0">
              <a:buNone/>
              <a:defRPr sz="20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7" name="Content Placeholder 3">
            <a:extLst>
              <a:ext uri="{FF2B5EF4-FFF2-40B4-BE49-F238E27FC236}">
                <a16:creationId xmlns:a16="http://schemas.microsoft.com/office/drawing/2014/main" id="{8A9CB740-8581-4D62-8481-7ECBBEDA7219}"/>
              </a:ext>
            </a:extLst>
          </p:cNvPr>
          <p:cNvSpPr>
            <a:spLocks noGrp="1"/>
          </p:cNvSpPr>
          <p:nvPr>
            <p:ph sz="half" idx="2"/>
          </p:nvPr>
        </p:nvSpPr>
        <p:spPr>
          <a:xfrm>
            <a:off x="559476" y="2432304"/>
            <a:ext cx="3563936" cy="3515555"/>
          </a:xfrm>
        </p:spPr>
        <p:txBody>
          <a:bodyPr>
            <a:no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4">
            <a:extLst>
              <a:ext uri="{FF2B5EF4-FFF2-40B4-BE49-F238E27FC236}">
                <a16:creationId xmlns:a16="http://schemas.microsoft.com/office/drawing/2014/main" id="{AB16E493-D962-46EC-BBB8-D7E68A640438}"/>
              </a:ext>
            </a:extLst>
          </p:cNvPr>
          <p:cNvSpPr>
            <a:spLocks noGrp="1"/>
          </p:cNvSpPr>
          <p:nvPr>
            <p:ph type="body" sz="quarter" idx="13"/>
          </p:nvPr>
        </p:nvSpPr>
        <p:spPr>
          <a:xfrm>
            <a:off x="4341573" y="1731375"/>
            <a:ext cx="3566160" cy="535354"/>
          </a:xfrm>
        </p:spPr>
        <p:txBody>
          <a:bodyPr vert="horz" wrap="square" lIns="0" tIns="0" rIns="0" bIns="0" rtlCol="0" anchor="b">
            <a:noAutofit/>
          </a:bodyPr>
          <a:lstStyle>
            <a:lvl1pPr>
              <a:buNone/>
              <a:defRPr lang="en-US" sz="2000" b="0" cap="all" spc="200" baseline="0" dirty="0">
                <a:solidFill>
                  <a:schemeClr val="tx1"/>
                </a:solidFill>
              </a:defRPr>
            </a:lvl1pPr>
          </a:lstStyle>
          <a:p>
            <a:pPr marL="228600" lvl="0" indent="-228600"/>
            <a:r>
              <a:rPr lang="en-US"/>
              <a:t>Click to edit Master text styles</a:t>
            </a:r>
          </a:p>
        </p:txBody>
      </p:sp>
      <p:sp>
        <p:nvSpPr>
          <p:cNvPr id="23" name="Content Placeholder 5">
            <a:extLst>
              <a:ext uri="{FF2B5EF4-FFF2-40B4-BE49-F238E27FC236}">
                <a16:creationId xmlns:a16="http://schemas.microsoft.com/office/drawing/2014/main" id="{88CC7C67-1BA6-42A6-B9D3-8EDF70A3DB38}"/>
              </a:ext>
            </a:extLst>
          </p:cNvPr>
          <p:cNvSpPr>
            <a:spLocks noGrp="1"/>
          </p:cNvSpPr>
          <p:nvPr>
            <p:ph sz="quarter" idx="14"/>
          </p:nvPr>
        </p:nvSpPr>
        <p:spPr>
          <a:xfrm>
            <a:off x="4341573" y="2427370"/>
            <a:ext cx="3508755" cy="3515555"/>
          </a:xfrm>
        </p:spPr>
        <p:txBody>
          <a:bodyPr>
            <a:noAutofit/>
          </a:bodyPr>
          <a:lstStyle>
            <a:lvl1pPr>
              <a:defRPr sz="1700"/>
            </a:lvl1pPr>
            <a:lvl2pPr>
              <a:defRPr sz="1700"/>
            </a:lvl2pPr>
            <a:lvl3pPr>
              <a:defRPr sz="1700"/>
            </a:lvl3pPr>
            <a:lvl4pPr>
              <a:defRPr sz="1700"/>
            </a:lvl4pPr>
            <a:lvl5pPr>
              <a:defRPr sz="17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4">
            <a:extLst>
              <a:ext uri="{FF2B5EF4-FFF2-40B4-BE49-F238E27FC236}">
                <a16:creationId xmlns:a16="http://schemas.microsoft.com/office/drawing/2014/main" id="{C17092A6-D0E6-4EF2-B3B8-AE35438D4D77}"/>
              </a:ext>
            </a:extLst>
          </p:cNvPr>
          <p:cNvSpPr>
            <a:spLocks noGrp="1"/>
          </p:cNvSpPr>
          <p:nvPr>
            <p:ph type="body" sz="quarter" idx="3" hasCustomPrompt="1"/>
          </p:nvPr>
        </p:nvSpPr>
        <p:spPr>
          <a:xfrm>
            <a:off x="8139659" y="1731375"/>
            <a:ext cx="3566160" cy="535354"/>
          </a:xfrm>
        </p:spPr>
        <p:txBody>
          <a:bodyPr vert="horz" wrap="square" lIns="0" tIns="0" rIns="0" bIns="0" rtlCol="0" anchor="b">
            <a:noAutofit/>
          </a:bodyPr>
          <a:lstStyle>
            <a:lvl1pPr>
              <a:buNone/>
              <a:defRPr lang="en-US" sz="2000" b="0" cap="all" spc="200" baseline="0" dirty="0">
                <a:solidFill>
                  <a:schemeClr val="tx1"/>
                </a:solidFill>
              </a:defRPr>
            </a:lvl1pPr>
          </a:lstStyle>
          <a:p>
            <a:pPr marL="228600" lvl="0" indent="-228600"/>
            <a:r>
              <a:rPr lang="en-US" dirty="0"/>
              <a:t>Click to EDIT</a:t>
            </a:r>
          </a:p>
        </p:txBody>
      </p:sp>
      <p:sp>
        <p:nvSpPr>
          <p:cNvPr id="21" name="Content Placeholder 5">
            <a:extLst>
              <a:ext uri="{FF2B5EF4-FFF2-40B4-BE49-F238E27FC236}">
                <a16:creationId xmlns:a16="http://schemas.microsoft.com/office/drawing/2014/main" id="{4534254A-2561-400F-87CB-18A8D3538124}"/>
              </a:ext>
            </a:extLst>
          </p:cNvPr>
          <p:cNvSpPr>
            <a:spLocks noGrp="1"/>
          </p:cNvSpPr>
          <p:nvPr>
            <p:ph sz="quarter" idx="4"/>
          </p:nvPr>
        </p:nvSpPr>
        <p:spPr>
          <a:xfrm>
            <a:off x="8139659" y="2427370"/>
            <a:ext cx="3508755" cy="3515555"/>
          </a:xfrm>
        </p:spPr>
        <p:txBody>
          <a:bodyPr>
            <a:noAutofit/>
          </a:bodyPr>
          <a:lstStyle>
            <a:lvl1pPr>
              <a:defRPr sz="1700"/>
            </a:lvl1pPr>
            <a:lvl2pPr>
              <a:defRPr sz="1700"/>
            </a:lvl2pPr>
            <a:lvl3pPr>
              <a:defRPr sz="1700"/>
            </a:lvl3pPr>
            <a:lvl4pPr>
              <a:defRPr sz="1700"/>
            </a:lvl4pPr>
            <a:lvl5pPr>
              <a:defRPr sz="17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B1BC074-1090-47AF-BDE8-3859BF574BA6}"/>
              </a:ext>
            </a:extLst>
          </p:cNvPr>
          <p:cNvSpPr>
            <a:spLocks noGrp="1"/>
          </p:cNvSpPr>
          <p:nvPr>
            <p:ph type="dt" sz="half" idx="10"/>
          </p:nvPr>
        </p:nvSpPr>
        <p:spPr/>
        <p:txBody>
          <a:bodyPr>
            <a:noAutofit/>
          </a:bodyPr>
          <a:lstStyle/>
          <a:p>
            <a:r>
              <a:rPr lang="en-US"/>
              <a:t>Tuesday, February 2, 20XX</a:t>
            </a:r>
            <a:endParaRPr lang="en-US" dirty="0"/>
          </a:p>
        </p:txBody>
      </p:sp>
      <p:sp>
        <p:nvSpPr>
          <p:cNvPr id="5" name="Footer Placeholder 4">
            <a:extLst>
              <a:ext uri="{FF2B5EF4-FFF2-40B4-BE49-F238E27FC236}">
                <a16:creationId xmlns:a16="http://schemas.microsoft.com/office/drawing/2014/main" id="{F1D6522F-D41A-4734-8BD1-BD6E5A37D04C}"/>
              </a:ext>
            </a:extLst>
          </p:cNvPr>
          <p:cNvSpPr>
            <a:spLocks noGrp="1"/>
          </p:cNvSpPr>
          <p:nvPr>
            <p:ph type="ftr" sz="quarter" idx="11"/>
          </p:nvPr>
        </p:nvSpPr>
        <p:spPr/>
        <p:txBody>
          <a:bodyPr>
            <a:noAutofit/>
          </a:bodyPr>
          <a:lstStyle/>
          <a:p>
            <a:r>
              <a:rPr lang="en-US"/>
              <a:t>Sample Footer Text</a:t>
            </a:r>
          </a:p>
        </p:txBody>
      </p:sp>
      <p:sp>
        <p:nvSpPr>
          <p:cNvPr id="6" name="Slide Number Placeholder 5">
            <a:extLst>
              <a:ext uri="{FF2B5EF4-FFF2-40B4-BE49-F238E27FC236}">
                <a16:creationId xmlns:a16="http://schemas.microsoft.com/office/drawing/2014/main" id="{D74D4206-406C-42A3-BBD4-44C043180931}"/>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Tree>
    <p:extLst>
      <p:ext uri="{BB962C8B-B14F-4D97-AF65-F5344CB8AC3E}">
        <p14:creationId xmlns:p14="http://schemas.microsoft.com/office/powerpoint/2010/main" val="22852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2_Summary">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949202B-67AE-417A-A336-DF5257FFDCF0}"/>
              </a:ext>
            </a:extLst>
          </p:cNvPr>
          <p:cNvSpPr>
            <a:spLocks noGrp="1"/>
          </p:cNvSpPr>
          <p:nvPr>
            <p:ph type="title"/>
          </p:nvPr>
        </p:nvSpPr>
        <p:spPr>
          <a:xfrm>
            <a:off x="550863" y="4508500"/>
            <a:ext cx="4500562" cy="1562959"/>
          </a:xfrm>
        </p:spPr>
        <p:txBody>
          <a:bodyPr wrap="square" anchor="t" anchorCtr="0">
            <a:noAutofit/>
          </a:bodyPr>
          <a:lstStyle/>
          <a:p>
            <a:r>
              <a:rPr lang="en-US"/>
              <a:t>Click to edit Master title style</a:t>
            </a:r>
          </a:p>
        </p:txBody>
      </p:sp>
      <p:sp>
        <p:nvSpPr>
          <p:cNvPr id="10" name="Picture Placeholder 9">
            <a:extLst>
              <a:ext uri="{FF2B5EF4-FFF2-40B4-BE49-F238E27FC236}">
                <a16:creationId xmlns:a16="http://schemas.microsoft.com/office/drawing/2014/main" id="{1786D546-2834-435F-950F-DCEFE654B3B1}"/>
              </a:ext>
            </a:extLst>
          </p:cNvPr>
          <p:cNvSpPr>
            <a:spLocks noGrp="1"/>
          </p:cNvSpPr>
          <p:nvPr>
            <p:ph type="pic" sz="quarter" idx="13"/>
          </p:nvPr>
        </p:nvSpPr>
        <p:spPr>
          <a:xfrm>
            <a:off x="0" y="0"/>
            <a:ext cx="12192000" cy="3776472"/>
          </a:xfrm>
          <a:solidFill>
            <a:schemeClr val="accent5"/>
          </a:solidFill>
        </p:spPr>
        <p:txBody>
          <a:bodyPr>
            <a:noAutofit/>
          </a:bodyPr>
          <a:lstStyle/>
          <a:p>
            <a:r>
              <a:rPr lang="en-US"/>
              <a:t>Click icon to add picture</a:t>
            </a:r>
          </a:p>
        </p:txBody>
      </p:sp>
      <p:sp>
        <p:nvSpPr>
          <p:cNvPr id="7" name="Content Placeholder 6">
            <a:extLst>
              <a:ext uri="{FF2B5EF4-FFF2-40B4-BE49-F238E27FC236}">
                <a16:creationId xmlns:a16="http://schemas.microsoft.com/office/drawing/2014/main" id="{3BD763BD-EAC5-4DB8-81AF-9743BB6A9576}"/>
              </a:ext>
            </a:extLst>
          </p:cNvPr>
          <p:cNvSpPr>
            <a:spLocks noGrp="1"/>
          </p:cNvSpPr>
          <p:nvPr>
            <p:ph sz="quarter" idx="15"/>
          </p:nvPr>
        </p:nvSpPr>
        <p:spPr>
          <a:xfrm>
            <a:off x="5262411" y="4508500"/>
            <a:ext cx="6221412" cy="1563688"/>
          </a:xfrm>
        </p:spPr>
        <p:txBody>
          <a:bodyPr>
            <a:noAutofit/>
          </a:bodyPr>
          <a:lstStyle>
            <a:lvl1pPr marL="0" indent="0">
              <a:buNone/>
              <a:defRPr sz="2000"/>
            </a:lvl1pPr>
            <a:lvl2pPr>
              <a:buNone/>
              <a:defRPr sz="1900"/>
            </a:lvl2pPr>
            <a:lvl3pPr>
              <a:buNone/>
              <a:defRPr sz="1900"/>
            </a:lvl3pPr>
            <a:lvl4pPr>
              <a:buNone/>
              <a:defRPr sz="1900"/>
            </a:lvl4pPr>
            <a:lvl5pPr>
              <a:buNone/>
              <a:defRPr sz="1900"/>
            </a:lvl5pPr>
          </a:lstStyle>
          <a:p>
            <a:pPr lvl="0"/>
            <a:r>
              <a:rPr lang="en-US"/>
              <a:t>Click to edit Master text styles</a:t>
            </a:r>
          </a:p>
        </p:txBody>
      </p:sp>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noAutofit/>
          </a:bodyPr>
          <a:lstStyle/>
          <a:p>
            <a:r>
              <a:rPr lang="en-US"/>
              <a:t>Tuesday, February 2, 20XX</a:t>
            </a:r>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noAutofit/>
          </a:bodyPr>
          <a:lstStyle/>
          <a:p>
            <a:r>
              <a:rPr lang="en-US"/>
              <a:t>Sample Footer Text</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
        <p:nvSpPr>
          <p:cNvPr id="8" name="Oval 7">
            <a:extLst>
              <a:ext uri="{FF2B5EF4-FFF2-40B4-BE49-F238E27FC236}">
                <a16:creationId xmlns:a16="http://schemas.microsoft.com/office/drawing/2014/main" id="{446AF837-10C6-44A5-B8D6-960A57487B43}"/>
              </a:ext>
              <a:ext uri="{C183D7F6-B498-43B3-948B-1728B52AA6E4}">
                <adec:decorative xmlns:adec="http://schemas.microsoft.com/office/drawing/2017/decorative" val="1"/>
              </a:ext>
            </a:extLst>
          </p:cNvPr>
          <p:cNvSpPr>
            <a:spLocks noChangeAspect="1"/>
          </p:cNvSpPr>
          <p:nvPr userDrawn="1"/>
        </p:nvSpPr>
        <p:spPr>
          <a:xfrm>
            <a:off x="1225773" y="385222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4254770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3_Closing">
    <p:spTree>
      <p:nvGrpSpPr>
        <p:cNvPr id="1" name=""/>
        <p:cNvGrpSpPr/>
        <p:nvPr/>
      </p:nvGrpSpPr>
      <p:grpSpPr>
        <a:xfrm>
          <a:off x="0" y="0"/>
          <a:ext cx="0" cy="0"/>
          <a:chOff x="0" y="0"/>
          <a:chExt cx="0" cy="0"/>
        </a:xfrm>
      </p:grpSpPr>
      <p:sp>
        <p:nvSpPr>
          <p:cNvPr id="28" name="Title 1">
            <a:extLst>
              <a:ext uri="{FF2B5EF4-FFF2-40B4-BE49-F238E27FC236}">
                <a16:creationId xmlns:a16="http://schemas.microsoft.com/office/drawing/2014/main" id="{97246E34-E6EE-4BF3-A0D3-A20868B5A594}"/>
              </a:ext>
            </a:extLst>
          </p:cNvPr>
          <p:cNvSpPr>
            <a:spLocks noGrp="1"/>
          </p:cNvSpPr>
          <p:nvPr>
            <p:ph type="ctrTitle"/>
          </p:nvPr>
        </p:nvSpPr>
        <p:spPr>
          <a:xfrm>
            <a:off x="550863" y="549275"/>
            <a:ext cx="5437187" cy="2986234"/>
          </a:xfrm>
        </p:spPr>
        <p:txBody>
          <a:bodyPr anchor="b" anchorCtr="0">
            <a:noAutofit/>
          </a:bodyPr>
          <a:lstStyle/>
          <a:p>
            <a:r>
              <a:rPr lang="en-US"/>
              <a:t>Click to edit Master title style</a:t>
            </a:r>
            <a:endParaRPr lang="en-US" dirty="0"/>
          </a:p>
        </p:txBody>
      </p:sp>
      <p:sp>
        <p:nvSpPr>
          <p:cNvPr id="31" name="Subtitle 2">
            <a:extLst>
              <a:ext uri="{FF2B5EF4-FFF2-40B4-BE49-F238E27FC236}">
                <a16:creationId xmlns:a16="http://schemas.microsoft.com/office/drawing/2014/main" id="{45BE5FFB-47D1-4474-B6CA-C3C936DF285E}"/>
              </a:ext>
            </a:extLst>
          </p:cNvPr>
          <p:cNvSpPr>
            <a:spLocks noGrp="1"/>
          </p:cNvSpPr>
          <p:nvPr>
            <p:ph type="subTitle" idx="1"/>
          </p:nvPr>
        </p:nvSpPr>
        <p:spPr>
          <a:xfrm>
            <a:off x="550863" y="3827610"/>
            <a:ext cx="5437187" cy="2265216"/>
          </a:xfrm>
        </p:spPr>
        <p:txBody>
          <a:bodyPr>
            <a:noAutofit/>
          </a:bodyPr>
          <a:lstStyle>
            <a:lvl1pPr>
              <a:buNone/>
              <a:defRPr sz="2400"/>
            </a:lvl1pPr>
          </a:lstStyle>
          <a:p>
            <a:r>
              <a:rPr lang="en-US">
                <a:solidFill>
                  <a:schemeClr val="tx1">
                    <a:alpha val="60000"/>
                  </a:schemeClr>
                </a:solidFill>
              </a:rPr>
              <a:t>Click to edit Master subtitle style</a:t>
            </a:r>
            <a:endParaRPr lang="en-US" dirty="0">
              <a:solidFill>
                <a:schemeClr val="tx1">
                  <a:alpha val="60000"/>
                </a:schemeClr>
              </a:solidFill>
            </a:endParaRPr>
          </a:p>
        </p:txBody>
      </p:sp>
      <p:sp>
        <p:nvSpPr>
          <p:cNvPr id="40" name="Picture Placeholder 39">
            <a:extLst>
              <a:ext uri="{FF2B5EF4-FFF2-40B4-BE49-F238E27FC236}">
                <a16:creationId xmlns:a16="http://schemas.microsoft.com/office/drawing/2014/main" id="{008D9209-1A62-4AC3-BF92-94348A9BC06B}"/>
              </a:ext>
            </a:extLst>
          </p:cNvPr>
          <p:cNvSpPr>
            <a:spLocks noGrp="1"/>
          </p:cNvSpPr>
          <p:nvPr>
            <p:ph type="pic" sz="quarter" idx="15"/>
          </p:nvPr>
        </p:nvSpPr>
        <p:spPr>
          <a:xfrm>
            <a:off x="6556248" y="548640"/>
            <a:ext cx="5084064" cy="2880360"/>
          </a:xfrm>
          <a:solidFill>
            <a:schemeClr val="accent5"/>
          </a:solidFill>
        </p:spPr>
        <p:txBody>
          <a:bodyPr>
            <a:noAutofit/>
          </a:bodyPr>
          <a:lstStyle/>
          <a:p>
            <a:r>
              <a:rPr lang="en-US"/>
              <a:t>Click icon to add picture</a:t>
            </a:r>
            <a:endParaRPr lang="en-US" dirty="0"/>
          </a:p>
        </p:txBody>
      </p:sp>
      <p:sp>
        <p:nvSpPr>
          <p:cNvPr id="42" name="Picture Placeholder 41">
            <a:extLst>
              <a:ext uri="{FF2B5EF4-FFF2-40B4-BE49-F238E27FC236}">
                <a16:creationId xmlns:a16="http://schemas.microsoft.com/office/drawing/2014/main" id="{FADBFB6B-1787-4549-91B6-D748C66B13C6}"/>
              </a:ext>
            </a:extLst>
          </p:cNvPr>
          <p:cNvSpPr>
            <a:spLocks noGrp="1"/>
          </p:cNvSpPr>
          <p:nvPr>
            <p:ph type="pic" sz="quarter" idx="16"/>
          </p:nvPr>
        </p:nvSpPr>
        <p:spPr>
          <a:xfrm>
            <a:off x="6556248" y="3429000"/>
            <a:ext cx="5084064" cy="2880360"/>
          </a:xfrm>
          <a:solidFill>
            <a:schemeClr val="accent5"/>
          </a:solidFill>
        </p:spPr>
        <p:txBody>
          <a:bodyPr>
            <a:noAutofit/>
          </a:bodyPr>
          <a:lstStyle/>
          <a:p>
            <a:r>
              <a:rPr lang="en-US"/>
              <a:t>Click icon to add picture</a:t>
            </a:r>
          </a:p>
        </p:txBody>
      </p:sp>
      <p:grpSp>
        <p:nvGrpSpPr>
          <p:cNvPr id="43" name="Group 42">
            <a:extLst>
              <a:ext uri="{FF2B5EF4-FFF2-40B4-BE49-F238E27FC236}">
                <a16:creationId xmlns:a16="http://schemas.microsoft.com/office/drawing/2014/main" id="{06966E3E-9B30-4375-AC9A-23256CC87D25}"/>
              </a:ext>
              <a:ext uri="{C183D7F6-B498-43B3-948B-1728B52AA6E4}">
                <adec:decorative xmlns:adec="http://schemas.microsoft.com/office/drawing/2017/decorative" val="1"/>
              </a:ext>
            </a:extLst>
          </p:cNvPr>
          <p:cNvGrpSpPr/>
          <p:nvPr userDrawn="1"/>
        </p:nvGrpSpPr>
        <p:grpSpPr>
          <a:xfrm>
            <a:off x="11161347" y="125399"/>
            <a:ext cx="1404698" cy="1155641"/>
            <a:chOff x="11161347" y="125399"/>
            <a:chExt cx="1404698" cy="1155641"/>
          </a:xfrm>
        </p:grpSpPr>
        <p:sp>
          <p:nvSpPr>
            <p:cNvPr id="44" name="Freeform: Shape 43">
              <a:extLst>
                <a:ext uri="{FF2B5EF4-FFF2-40B4-BE49-F238E27FC236}">
                  <a16:creationId xmlns:a16="http://schemas.microsoft.com/office/drawing/2014/main" id="{4EBBC5A2-A37E-47DF-9230-9A75067F1883}"/>
                </a:ext>
              </a:extLst>
            </p:cNvPr>
            <p:cNvSpPr>
              <a:spLocks noChangeAspect="1"/>
            </p:cNvSpPr>
            <p:nvPr/>
          </p:nvSpPr>
          <p:spPr>
            <a:xfrm rot="18900000">
              <a:off x="11161347" y="125399"/>
              <a:ext cx="1341675" cy="926985"/>
            </a:xfrm>
            <a:custGeom>
              <a:avLst/>
              <a:gdLst>
                <a:gd name="connsiteX0" fmla="*/ 1049126 w 1341675"/>
                <a:gd name="connsiteY0" fmla="*/ 8962 h 926985"/>
                <a:gd name="connsiteX1" fmla="*/ 1341675 w 1341675"/>
                <a:gd name="connsiteY1" fmla="*/ 301511 h 926985"/>
                <a:gd name="connsiteX2" fmla="*/ 1130649 w 1341675"/>
                <a:gd name="connsiteY2" fmla="*/ 512537 h 926985"/>
                <a:gd name="connsiteX3" fmla="*/ 1107397 w 1341675"/>
                <a:gd name="connsiteY3" fmla="*/ 499917 h 926985"/>
                <a:gd name="connsiteX4" fmla="*/ 926985 w 1341675"/>
                <a:gd name="connsiteY4" fmla="*/ 463493 h 926985"/>
                <a:gd name="connsiteX5" fmla="*/ 463493 w 1341675"/>
                <a:gd name="connsiteY5" fmla="*/ 926985 h 926985"/>
                <a:gd name="connsiteX6" fmla="*/ 0 w 1341675"/>
                <a:gd name="connsiteY6" fmla="*/ 926985 h 926985"/>
                <a:gd name="connsiteX7" fmla="*/ 926985 w 1341675"/>
                <a:gd name="connsiteY7" fmla="*/ 0 h 926985"/>
                <a:gd name="connsiteX8" fmla="*/ 1021763 w 1341675"/>
                <a:gd name="connsiteY8" fmla="*/ 4786 h 926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41675" h="926985">
                  <a:moveTo>
                    <a:pt x="1049126" y="8962"/>
                  </a:moveTo>
                  <a:lnTo>
                    <a:pt x="1341675" y="301511"/>
                  </a:lnTo>
                  <a:lnTo>
                    <a:pt x="1130649" y="512537"/>
                  </a:lnTo>
                  <a:lnTo>
                    <a:pt x="1107397" y="499917"/>
                  </a:lnTo>
                  <a:cubicBezTo>
                    <a:pt x="1051945" y="476462"/>
                    <a:pt x="990979" y="463493"/>
                    <a:pt x="926985" y="463493"/>
                  </a:cubicBezTo>
                  <a:cubicBezTo>
                    <a:pt x="671005" y="463493"/>
                    <a:pt x="463493" y="671005"/>
                    <a:pt x="463493" y="926985"/>
                  </a:cubicBezTo>
                  <a:lnTo>
                    <a:pt x="0" y="926985"/>
                  </a:lnTo>
                  <a:cubicBezTo>
                    <a:pt x="0" y="415026"/>
                    <a:pt x="415025" y="0"/>
                    <a:pt x="926985" y="0"/>
                  </a:cubicBezTo>
                  <a:cubicBezTo>
                    <a:pt x="958982" y="0"/>
                    <a:pt x="990601" y="1621"/>
                    <a:pt x="1021763" y="4786"/>
                  </a:cubicBezTo>
                  <a:close/>
                </a:path>
              </a:pathLst>
            </a:custGeom>
            <a:solidFill>
              <a:schemeClr val="bg2"/>
            </a:solidFill>
            <a:ln>
              <a:noFill/>
            </a:ln>
            <a:effectLst>
              <a:innerShdw blurRad="254000" dist="50800" dir="54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45" name="Oval 44">
              <a:extLst>
                <a:ext uri="{FF2B5EF4-FFF2-40B4-BE49-F238E27FC236}">
                  <a16:creationId xmlns:a16="http://schemas.microsoft.com/office/drawing/2014/main" id="{11781B9A-C230-4FFC-90A8-E0571B1DEDA7}"/>
                </a:ext>
              </a:extLst>
            </p:cNvPr>
            <p:cNvSpPr/>
            <p:nvPr/>
          </p:nvSpPr>
          <p:spPr>
            <a:xfrm rot="2700000">
              <a:off x="11798454" y="994196"/>
              <a:ext cx="107098" cy="466589"/>
            </a:xfrm>
            <a:prstGeom prst="ellipse">
              <a:avLst/>
            </a:prstGeom>
            <a:solidFill>
              <a:schemeClr val="bg2"/>
            </a:solidFill>
            <a:ln>
              <a:noFill/>
            </a:ln>
            <a:effectLst>
              <a:innerShdw blurRad="63500" dist="254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6" name="Freeform: Shape 45">
              <a:extLst>
                <a:ext uri="{FF2B5EF4-FFF2-40B4-BE49-F238E27FC236}">
                  <a16:creationId xmlns:a16="http://schemas.microsoft.com/office/drawing/2014/main" id="{3295925C-3570-40F1-B3CE-07D947ED4643}"/>
                </a:ext>
              </a:extLst>
            </p:cNvPr>
            <p:cNvSpPr>
              <a:spLocks noChangeAspect="1"/>
            </p:cNvSpPr>
            <p:nvPr/>
          </p:nvSpPr>
          <p:spPr>
            <a:xfrm rot="18900000">
              <a:off x="11228590" y="129580"/>
              <a:ext cx="1337455" cy="1042921"/>
            </a:xfrm>
            <a:custGeom>
              <a:avLst/>
              <a:gdLst>
                <a:gd name="connsiteX0" fmla="*/ 1084058 w 1337455"/>
                <a:gd name="connsiteY0" fmla="*/ 16081 h 1042921"/>
                <a:gd name="connsiteX1" fmla="*/ 1337455 w 1337455"/>
                <a:gd name="connsiteY1" fmla="*/ 269477 h 1042921"/>
                <a:gd name="connsiteX2" fmla="*/ 1060775 w 1337455"/>
                <a:gd name="connsiteY2" fmla="*/ 546158 h 1042921"/>
                <a:gd name="connsiteX3" fmla="*/ 1020394 w 1337455"/>
                <a:gd name="connsiteY3" fmla="*/ 532055 h 1042921"/>
                <a:gd name="connsiteX4" fmla="*/ 926985 w 1337455"/>
                <a:gd name="connsiteY4" fmla="*/ 521461 h 1042921"/>
                <a:gd name="connsiteX5" fmla="*/ 463492 w 1337455"/>
                <a:gd name="connsiteY5" fmla="*/ 1042921 h 1042921"/>
                <a:gd name="connsiteX6" fmla="*/ 0 w 1337455"/>
                <a:gd name="connsiteY6" fmla="*/ 1042921 h 1042921"/>
                <a:gd name="connsiteX7" fmla="*/ 926984 w 1337455"/>
                <a:gd name="connsiteY7" fmla="*/ 0 h 1042921"/>
                <a:gd name="connsiteX8" fmla="*/ 1021763 w 1337455"/>
                <a:gd name="connsiteY8" fmla="*/ 5384 h 1042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7455" h="1042921">
                  <a:moveTo>
                    <a:pt x="1084058" y="16081"/>
                  </a:moveTo>
                  <a:lnTo>
                    <a:pt x="1337455" y="269477"/>
                  </a:lnTo>
                  <a:lnTo>
                    <a:pt x="1060775" y="546158"/>
                  </a:lnTo>
                  <a:lnTo>
                    <a:pt x="1020394" y="532055"/>
                  </a:lnTo>
                  <a:cubicBezTo>
                    <a:pt x="990222" y="525109"/>
                    <a:pt x="958982" y="521461"/>
                    <a:pt x="926985" y="521461"/>
                  </a:cubicBezTo>
                  <a:cubicBezTo>
                    <a:pt x="671005" y="521461"/>
                    <a:pt x="463493" y="754927"/>
                    <a:pt x="463492" y="1042921"/>
                  </a:cubicBezTo>
                  <a:lnTo>
                    <a:pt x="0" y="1042921"/>
                  </a:lnTo>
                  <a:cubicBezTo>
                    <a:pt x="0" y="466932"/>
                    <a:pt x="415025" y="0"/>
                    <a:pt x="926984" y="0"/>
                  </a:cubicBezTo>
                  <a:cubicBezTo>
                    <a:pt x="958982" y="0"/>
                    <a:pt x="990600" y="1824"/>
                    <a:pt x="1021763" y="5384"/>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grpSp>
      <p:grpSp>
        <p:nvGrpSpPr>
          <p:cNvPr id="15" name="Group 14">
            <a:extLst>
              <a:ext uri="{FF2B5EF4-FFF2-40B4-BE49-F238E27FC236}">
                <a16:creationId xmlns:a16="http://schemas.microsoft.com/office/drawing/2014/main" id="{394664AE-6DC5-428F-9AC4-5A8F67571F72}"/>
              </a:ext>
              <a:ext uri="{C183D7F6-B498-43B3-948B-1728B52AA6E4}">
                <adec:decorative xmlns:adec="http://schemas.microsoft.com/office/drawing/2017/decorative" val="1"/>
              </a:ext>
            </a:extLst>
          </p:cNvPr>
          <p:cNvGrpSpPr/>
          <p:nvPr userDrawn="1"/>
        </p:nvGrpSpPr>
        <p:grpSpPr>
          <a:xfrm>
            <a:off x="594036" y="5610392"/>
            <a:ext cx="667802" cy="631474"/>
            <a:chOff x="10478914" y="1506691"/>
            <a:chExt cx="667802" cy="631474"/>
          </a:xfrm>
        </p:grpSpPr>
        <p:sp>
          <p:nvSpPr>
            <p:cNvPr id="16" name="Freeform: Shape 15">
              <a:extLst>
                <a:ext uri="{FF2B5EF4-FFF2-40B4-BE49-F238E27FC236}">
                  <a16:creationId xmlns:a16="http://schemas.microsoft.com/office/drawing/2014/main" id="{8288F304-7DF7-42FB-BD6F-D575128A1DDE}"/>
                </a:ext>
              </a:extLst>
            </p:cNvPr>
            <p:cNvSpPr>
              <a:spLocks noChangeAspect="1"/>
            </p:cNvSpPr>
            <p:nvPr/>
          </p:nvSpPr>
          <p:spPr>
            <a:xfrm rot="8100000">
              <a:off x="10606715" y="1506691"/>
              <a:ext cx="540001"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101600" dist="50800" dir="732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1" name="Oval 20">
              <a:extLst>
                <a:ext uri="{FF2B5EF4-FFF2-40B4-BE49-F238E27FC236}">
                  <a16:creationId xmlns:a16="http://schemas.microsoft.com/office/drawing/2014/main" id="{104835D9-7DE9-4DDD-A6C2-1C526822700A}"/>
                </a:ext>
              </a:extLst>
            </p:cNvPr>
            <p:cNvSpPr/>
            <p:nvPr/>
          </p:nvSpPr>
          <p:spPr>
            <a:xfrm rot="13500000">
              <a:off x="10613915" y="1424627"/>
              <a:ext cx="270000" cy="540001"/>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5" name="Date Placeholder 4">
            <a:extLst>
              <a:ext uri="{FF2B5EF4-FFF2-40B4-BE49-F238E27FC236}">
                <a16:creationId xmlns:a16="http://schemas.microsoft.com/office/drawing/2014/main" id="{E57D2D6F-49E8-4217-A908-2D9E43583589}"/>
              </a:ext>
            </a:extLst>
          </p:cNvPr>
          <p:cNvSpPr>
            <a:spLocks noGrp="1"/>
          </p:cNvSpPr>
          <p:nvPr>
            <p:ph type="dt" sz="half" idx="10"/>
          </p:nvPr>
        </p:nvSpPr>
        <p:spPr/>
        <p:txBody>
          <a:bodyPr>
            <a:noAutofit/>
          </a:bodyPr>
          <a:lstStyle/>
          <a:p>
            <a:r>
              <a:rPr lang="en-US"/>
              <a:t>Tuesday, February 2, 20XX</a:t>
            </a:r>
          </a:p>
        </p:txBody>
      </p:sp>
      <p:sp>
        <p:nvSpPr>
          <p:cNvPr id="6" name="Footer Placeholder 5">
            <a:extLst>
              <a:ext uri="{FF2B5EF4-FFF2-40B4-BE49-F238E27FC236}">
                <a16:creationId xmlns:a16="http://schemas.microsoft.com/office/drawing/2014/main" id="{591C4440-6B8D-4A24-A807-8B1302A3DFAF}"/>
              </a:ext>
            </a:extLst>
          </p:cNvPr>
          <p:cNvSpPr>
            <a:spLocks noGrp="1"/>
          </p:cNvSpPr>
          <p:nvPr>
            <p:ph type="ftr" sz="quarter" idx="11"/>
          </p:nvPr>
        </p:nvSpPr>
        <p:spPr/>
        <p:txBody>
          <a:bodyPr>
            <a:noAutofit/>
          </a:bodyPr>
          <a:lstStyle/>
          <a:p>
            <a:r>
              <a:rPr lang="en-US"/>
              <a:t>Sample Footer Text</a:t>
            </a:r>
          </a:p>
        </p:txBody>
      </p:sp>
      <p:sp>
        <p:nvSpPr>
          <p:cNvPr id="7" name="Slide Number Placeholder 6">
            <a:extLst>
              <a:ext uri="{FF2B5EF4-FFF2-40B4-BE49-F238E27FC236}">
                <a16:creationId xmlns:a16="http://schemas.microsoft.com/office/drawing/2014/main" id="{76CFE189-E20B-4108-B290-244424336512}"/>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
        <p:nvSpPr>
          <p:cNvPr id="17" name="Oval 16">
            <a:extLst>
              <a:ext uri="{FF2B5EF4-FFF2-40B4-BE49-F238E27FC236}">
                <a16:creationId xmlns:a16="http://schemas.microsoft.com/office/drawing/2014/main" id="{83C43C1C-00B3-40E0-B073-B8C56206D07D}"/>
              </a:ext>
              <a:ext uri="{C183D7F6-B498-43B3-948B-1728B52AA6E4}">
                <adec:decorative xmlns:adec="http://schemas.microsoft.com/office/drawing/2017/decorative" val="1"/>
              </a:ext>
            </a:extLst>
          </p:cNvPr>
          <p:cNvSpPr>
            <a:spLocks noChangeAspect="1"/>
          </p:cNvSpPr>
          <p:nvPr userDrawn="1"/>
        </p:nvSpPr>
        <p:spPr>
          <a:xfrm>
            <a:off x="5303845" y="5427212"/>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7273191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77394-0A20-4CF6-9066-CFC2C1C9D30F}"/>
              </a:ext>
            </a:extLst>
          </p:cNvPr>
          <p:cNvSpPr>
            <a:spLocks noGrp="1"/>
          </p:cNvSpPr>
          <p:nvPr>
            <p:ph type="ctrTitle"/>
          </p:nvPr>
        </p:nvSpPr>
        <p:spPr>
          <a:xfrm>
            <a:off x="3359149" y="389840"/>
            <a:ext cx="8281987" cy="2954655"/>
          </a:xfrm>
        </p:spPr>
        <p:txBody>
          <a:bodyPr anchor="t" anchorCtr="0">
            <a:noAutofit/>
          </a:bodyPr>
          <a:lstStyle>
            <a:lvl1pPr algn="l">
              <a:lnSpc>
                <a:spcPct val="100000"/>
              </a:lnSpc>
              <a:defRPr sz="6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F10971F-8922-4B23-9C80-0643D7E35026}"/>
              </a:ext>
            </a:extLst>
          </p:cNvPr>
          <p:cNvSpPr>
            <a:spLocks noGrp="1"/>
          </p:cNvSpPr>
          <p:nvPr>
            <p:ph type="subTitle" idx="1"/>
          </p:nvPr>
        </p:nvSpPr>
        <p:spPr>
          <a:xfrm>
            <a:off x="3359149" y="3536951"/>
            <a:ext cx="8281989" cy="2555874"/>
          </a:xfrm>
        </p:spPr>
        <p:txBody>
          <a:bodyPr>
            <a:noAutofit/>
          </a:bodyPr>
          <a:lstStyle>
            <a:lvl1pPr marL="0" indent="0" algn="l">
              <a:lnSpc>
                <a:spcPct val="100000"/>
              </a:lnSpc>
              <a:buNone/>
              <a:defRPr sz="2400">
                <a:solidFill>
                  <a:schemeClr val="tx1">
                    <a:alpha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8B1BC074-1090-47AF-BDE8-3859BF574BA6}"/>
              </a:ext>
            </a:extLst>
          </p:cNvPr>
          <p:cNvSpPr>
            <a:spLocks noGrp="1"/>
          </p:cNvSpPr>
          <p:nvPr>
            <p:ph type="dt" sz="half" idx="10"/>
          </p:nvPr>
        </p:nvSpPr>
        <p:spPr/>
        <p:txBody>
          <a:bodyPr>
            <a:noAutofit/>
          </a:bodyPr>
          <a:lstStyle/>
          <a:p>
            <a:r>
              <a:rPr lang="en-US"/>
              <a:t>Tuesday, February 2, 20XX</a:t>
            </a:r>
            <a:endParaRPr lang="en-US" dirty="0"/>
          </a:p>
        </p:txBody>
      </p:sp>
      <p:sp>
        <p:nvSpPr>
          <p:cNvPr id="5" name="Footer Placeholder 4">
            <a:extLst>
              <a:ext uri="{FF2B5EF4-FFF2-40B4-BE49-F238E27FC236}">
                <a16:creationId xmlns:a16="http://schemas.microsoft.com/office/drawing/2014/main" id="{F1D6522F-D41A-4734-8BD1-BD6E5A37D04C}"/>
              </a:ext>
            </a:extLst>
          </p:cNvPr>
          <p:cNvSpPr>
            <a:spLocks noGrp="1"/>
          </p:cNvSpPr>
          <p:nvPr>
            <p:ph type="ftr" sz="quarter" idx="11"/>
          </p:nvPr>
        </p:nvSpPr>
        <p:spPr/>
        <p:txBody>
          <a:bodyPr>
            <a:noAutofit/>
          </a:bodyPr>
          <a:lstStyle/>
          <a:p>
            <a:r>
              <a:rPr lang="en-US"/>
              <a:t>Sample Footer Text</a:t>
            </a:r>
          </a:p>
        </p:txBody>
      </p:sp>
      <p:sp>
        <p:nvSpPr>
          <p:cNvPr id="6" name="Slide Number Placeholder 5">
            <a:extLst>
              <a:ext uri="{FF2B5EF4-FFF2-40B4-BE49-F238E27FC236}">
                <a16:creationId xmlns:a16="http://schemas.microsoft.com/office/drawing/2014/main" id="{D74D4206-406C-42A3-BBD4-44C043180931}"/>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
        <p:nvSpPr>
          <p:cNvPr id="19" name="Freeform: Shape 18">
            <a:extLst>
              <a:ext uri="{FF2B5EF4-FFF2-40B4-BE49-F238E27FC236}">
                <a16:creationId xmlns:a16="http://schemas.microsoft.com/office/drawing/2014/main" id="{82184FF4-7029-4ED7-813A-192E60608764}"/>
              </a:ext>
            </a:extLst>
          </p:cNvPr>
          <p:cNvSpPr>
            <a:spLocks noChangeAspect="1"/>
          </p:cNvSpPr>
          <p:nvPr/>
        </p:nvSpPr>
        <p:spPr>
          <a:xfrm rot="2700000">
            <a:off x="612445" y="48188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Oval 19">
            <a:extLst>
              <a:ext uri="{FF2B5EF4-FFF2-40B4-BE49-F238E27FC236}">
                <a16:creationId xmlns:a16="http://schemas.microsoft.com/office/drawing/2014/main" id="{AAA7AB09-557C-41AD-9113-FF9F68FA1035}"/>
              </a:ext>
            </a:extLst>
          </p:cNvPr>
          <p:cNvSpPr/>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5" name="Oval 24">
            <a:extLst>
              <a:ext uri="{FF2B5EF4-FFF2-40B4-BE49-F238E27FC236}">
                <a16:creationId xmlns:a16="http://schemas.microsoft.com/office/drawing/2014/main" id="{EF99ECAA-1F11-4937-BBA6-51935AB44C9D}"/>
              </a:ext>
            </a:extLst>
          </p:cNvPr>
          <p:cNvSpPr>
            <a:spLocks noChangeAspect="1"/>
          </p:cNvSpPr>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34" name="Group 33">
            <a:extLst>
              <a:ext uri="{FF2B5EF4-FFF2-40B4-BE49-F238E27FC236}">
                <a16:creationId xmlns:a16="http://schemas.microsoft.com/office/drawing/2014/main" id="{79DE9FAB-6BBA-4CFE-B67D-77B47F01ECA4}"/>
              </a:ext>
            </a:extLst>
          </p:cNvPr>
          <p:cNvGrpSpPr/>
          <p:nvPr/>
        </p:nvGrpSpPr>
        <p:grpSpPr>
          <a:xfrm>
            <a:off x="1329952" y="4524379"/>
            <a:ext cx="1980001" cy="1363916"/>
            <a:chOff x="4879602" y="3781429"/>
            <a:chExt cx="1980001" cy="1363916"/>
          </a:xfrm>
        </p:grpSpPr>
        <p:sp>
          <p:nvSpPr>
            <p:cNvPr id="35" name="Freeform: Shape 34">
              <a:extLst>
                <a:ext uri="{FF2B5EF4-FFF2-40B4-BE49-F238E27FC236}">
                  <a16:creationId xmlns:a16="http://schemas.microsoft.com/office/drawing/2014/main" id="{79FAC916-D9BB-4794-81B4-7C47C67E850D}"/>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36" name="Freeform: Shape 35">
              <a:extLst>
                <a:ext uri="{FF2B5EF4-FFF2-40B4-BE49-F238E27FC236}">
                  <a16:creationId xmlns:a16="http://schemas.microsoft.com/office/drawing/2014/main" id="{B5CA2231-7A65-4D16-8400-A210CC41DB73}"/>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tx1"/>
                </a:solidFill>
              </a:endParaRPr>
            </a:p>
          </p:txBody>
        </p:sp>
        <p:sp>
          <p:nvSpPr>
            <p:cNvPr id="37" name="Oval 36">
              <a:extLst>
                <a:ext uri="{FF2B5EF4-FFF2-40B4-BE49-F238E27FC236}">
                  <a16:creationId xmlns:a16="http://schemas.microsoft.com/office/drawing/2014/main" id="{4B089C8C-B82B-4704-88E2-E857A5E21529}"/>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8" name="Oval 37">
              <a:extLst>
                <a:ext uri="{FF2B5EF4-FFF2-40B4-BE49-F238E27FC236}">
                  <a16:creationId xmlns:a16="http://schemas.microsoft.com/office/drawing/2014/main" id="{434B90C8-5B4D-456E-AD99-80EF748FDD72}"/>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Tree>
    <p:extLst>
      <p:ext uri="{BB962C8B-B14F-4D97-AF65-F5344CB8AC3E}">
        <p14:creationId xmlns:p14="http://schemas.microsoft.com/office/powerpoint/2010/main" val="34123629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2" name="Oval 21">
            <a:extLst>
              <a:ext uri="{FF2B5EF4-FFF2-40B4-BE49-F238E27FC236}">
                <a16:creationId xmlns:a16="http://schemas.microsoft.com/office/drawing/2014/main" id="{94729CA3-91C4-4A89-9448-A2F0E409177A}"/>
              </a:ext>
            </a:extLst>
          </p:cNvPr>
          <p:cNvSpPr>
            <a:spLocks noChangeAspect="1"/>
          </p:cNvSpPr>
          <p:nvPr/>
        </p:nvSpPr>
        <p:spPr>
          <a:xfrm>
            <a:off x="11069864" y="33337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13" name="Group 12">
            <a:extLst>
              <a:ext uri="{FF2B5EF4-FFF2-40B4-BE49-F238E27FC236}">
                <a16:creationId xmlns:a16="http://schemas.microsoft.com/office/drawing/2014/main" id="{168347B7-45FA-4A01-924D-DC385B720B3E}"/>
              </a:ext>
            </a:extLst>
          </p:cNvPr>
          <p:cNvGrpSpPr/>
          <p:nvPr/>
        </p:nvGrpSpPr>
        <p:grpSpPr>
          <a:xfrm>
            <a:off x="331786" y="5528198"/>
            <a:ext cx="631474" cy="667800"/>
            <a:chOff x="2994153" y="1378666"/>
            <a:chExt cx="631474" cy="667800"/>
          </a:xfrm>
        </p:grpSpPr>
        <p:sp>
          <p:nvSpPr>
            <p:cNvPr id="20" name="Freeform: Shape 19">
              <a:extLst>
                <a:ext uri="{FF2B5EF4-FFF2-40B4-BE49-F238E27FC236}">
                  <a16:creationId xmlns:a16="http://schemas.microsoft.com/office/drawing/2014/main" id="{31167DA1-25D1-4E60-A62E-42B6F56A96EC}"/>
                </a:ext>
              </a:extLst>
            </p:cNvPr>
            <p:cNvSpPr>
              <a:spLocks noChangeAspect="1"/>
            </p:cNvSpPr>
            <p:nvPr/>
          </p:nvSpPr>
          <p:spPr>
            <a:xfrm rot="2700000">
              <a:off x="3039890" y="1332929"/>
              <a:ext cx="540000"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1" name="Oval 20">
              <a:extLst>
                <a:ext uri="{FF2B5EF4-FFF2-40B4-BE49-F238E27FC236}">
                  <a16:creationId xmlns:a16="http://schemas.microsoft.com/office/drawing/2014/main" id="{6B7B7215-A661-477E-91D0-CDBE5564D2B9}"/>
                </a:ext>
              </a:extLst>
            </p:cNvPr>
            <p:cNvSpPr/>
            <p:nvPr/>
          </p:nvSpPr>
          <p:spPr>
            <a:xfrm rot="8100000">
              <a:off x="3047090" y="1506466"/>
              <a:ext cx="270000" cy="54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8978E540-142B-4A82-9C3F-E61BC190AEED}"/>
              </a:ext>
            </a:extLst>
          </p:cNvPr>
          <p:cNvSpPr>
            <a:spLocks noGrp="1"/>
          </p:cNvSpPr>
          <p:nvPr>
            <p:ph type="title"/>
          </p:nvPr>
        </p:nvSpPr>
        <p:spPr>
          <a:xfrm>
            <a:off x="550863" y="549275"/>
            <a:ext cx="11090274" cy="1332000"/>
          </a:xfrm>
        </p:spPr>
        <p:txBody>
          <a:bodyPr>
            <a:noAutofit/>
          </a:bodyPr>
          <a:lstStyle>
            <a:lvl1pPr>
              <a:lnSpc>
                <a:spcPct val="100000"/>
              </a:lnSpc>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2C6BF36-D4F5-4363-B440-BDAE50BBD4B6}"/>
              </a:ext>
            </a:extLst>
          </p:cNvPr>
          <p:cNvSpPr>
            <a:spLocks noGrp="1"/>
          </p:cNvSpPr>
          <p:nvPr>
            <p:ph sz="half" idx="1"/>
          </p:nvPr>
        </p:nvSpPr>
        <p:spPr>
          <a:xfrm>
            <a:off x="550862" y="2097175"/>
            <a:ext cx="5435600" cy="399565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F8362910-87AA-4E67-992D-8D4822FD89FE}"/>
              </a:ext>
            </a:extLst>
          </p:cNvPr>
          <p:cNvSpPr>
            <a:spLocks noGrp="1"/>
          </p:cNvSpPr>
          <p:nvPr>
            <p:ph sz="half" idx="2"/>
          </p:nvPr>
        </p:nvSpPr>
        <p:spPr>
          <a:xfrm>
            <a:off x="6205538" y="2097175"/>
            <a:ext cx="5435600" cy="399565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BB99A8AF-0998-4613-B1D8-C14ECBFFDF67}"/>
              </a:ext>
            </a:extLst>
          </p:cNvPr>
          <p:cNvSpPr>
            <a:spLocks noGrp="1"/>
          </p:cNvSpPr>
          <p:nvPr>
            <p:ph type="dt" sz="half" idx="10"/>
          </p:nvPr>
        </p:nvSpPr>
        <p:spPr/>
        <p:txBody>
          <a:bodyPr>
            <a:noAutofit/>
          </a:bodyPr>
          <a:lstStyle/>
          <a:p>
            <a:r>
              <a:rPr lang="en-US"/>
              <a:t>Tuesday, February 2, 20XX</a:t>
            </a:r>
          </a:p>
        </p:txBody>
      </p:sp>
      <p:sp>
        <p:nvSpPr>
          <p:cNvPr id="6" name="Footer Placeholder 5">
            <a:extLst>
              <a:ext uri="{FF2B5EF4-FFF2-40B4-BE49-F238E27FC236}">
                <a16:creationId xmlns:a16="http://schemas.microsoft.com/office/drawing/2014/main" id="{66E44EAA-B8A9-4428-A9DF-1174DA940990}"/>
              </a:ext>
            </a:extLst>
          </p:cNvPr>
          <p:cNvSpPr>
            <a:spLocks noGrp="1"/>
          </p:cNvSpPr>
          <p:nvPr>
            <p:ph type="ftr" sz="quarter" idx="11"/>
          </p:nvPr>
        </p:nvSpPr>
        <p:spPr/>
        <p:txBody>
          <a:bodyPr>
            <a:noAutofit/>
          </a:bodyPr>
          <a:lstStyle/>
          <a:p>
            <a:r>
              <a:rPr lang="en-US"/>
              <a:t>Sample Footer Text</a:t>
            </a:r>
          </a:p>
        </p:txBody>
      </p:sp>
      <p:sp>
        <p:nvSpPr>
          <p:cNvPr id="7" name="Slide Number Placeholder 6">
            <a:extLst>
              <a:ext uri="{FF2B5EF4-FFF2-40B4-BE49-F238E27FC236}">
                <a16:creationId xmlns:a16="http://schemas.microsoft.com/office/drawing/2014/main" id="{19E5C381-C899-4BF9-B584-2D78074D1CB2}"/>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Tree>
    <p:extLst>
      <p:ext uri="{BB962C8B-B14F-4D97-AF65-F5344CB8AC3E}">
        <p14:creationId xmlns:p14="http://schemas.microsoft.com/office/powerpoint/2010/main" val="36171650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noAutofit/>
          </a:bodyPr>
          <a:lstStyle/>
          <a:p>
            <a:r>
              <a:rPr lang="en-US"/>
              <a:t>Tuesday, February 2, 20XX</a:t>
            </a:r>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noAutofit/>
          </a:bodyPr>
          <a:lstStyle/>
          <a:p>
            <a:r>
              <a:rPr lang="en-US"/>
              <a:t>Sample Footer Text</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Tree>
    <p:extLst>
      <p:ext uri="{BB962C8B-B14F-4D97-AF65-F5344CB8AC3E}">
        <p14:creationId xmlns:p14="http://schemas.microsoft.com/office/powerpoint/2010/main" val="3858332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778B0BE9-88B0-4883-9BA9-CD594C400EC1}"/>
              </a:ext>
            </a:extLst>
          </p:cNvPr>
          <p:cNvGrpSpPr/>
          <p:nvPr/>
        </p:nvGrpSpPr>
        <p:grpSpPr>
          <a:xfrm>
            <a:off x="4949631" y="5111861"/>
            <a:ext cx="1262947" cy="1335600"/>
            <a:chOff x="2678417" y="2427951"/>
            <a:chExt cx="1262947" cy="1335600"/>
          </a:xfrm>
        </p:grpSpPr>
        <p:sp>
          <p:nvSpPr>
            <p:cNvPr id="11" name="Freeform: Shape 10">
              <a:extLst>
                <a:ext uri="{FF2B5EF4-FFF2-40B4-BE49-F238E27FC236}">
                  <a16:creationId xmlns:a16="http://schemas.microsoft.com/office/drawing/2014/main" id="{C59DCBF3-7AFA-4CD1-A918-BC6DDE674E6C}"/>
                </a:ext>
              </a:extLst>
            </p:cNvPr>
            <p:cNvSpPr>
              <a:spLocks noChangeAspect="1"/>
            </p:cNvSpPr>
            <p:nvPr/>
          </p:nvSpPr>
          <p:spPr>
            <a:xfrm rot="2700000">
              <a:off x="2769891" y="2336477"/>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 name="Oval 11">
              <a:extLst>
                <a:ext uri="{FF2B5EF4-FFF2-40B4-BE49-F238E27FC236}">
                  <a16:creationId xmlns:a16="http://schemas.microsoft.com/office/drawing/2014/main" id="{06964A02-96E1-4654-9187-DDDE7409F75B}"/>
                </a:ext>
              </a:extLst>
            </p:cNvPr>
            <p:cNvSpPr/>
            <p:nvPr/>
          </p:nvSpPr>
          <p:spPr>
            <a:xfrm rot="8100000">
              <a:off x="2784291" y="2683551"/>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BF3FF76C-A012-4CDA-8AE7-E9413955716A}"/>
              </a:ext>
            </a:extLst>
          </p:cNvPr>
          <p:cNvSpPr>
            <a:spLocks noGrp="1"/>
          </p:cNvSpPr>
          <p:nvPr>
            <p:ph type="title"/>
          </p:nvPr>
        </p:nvSpPr>
        <p:spPr>
          <a:xfrm>
            <a:off x="550863" y="549275"/>
            <a:ext cx="11090275" cy="984885"/>
          </a:xfrm>
        </p:spPr>
        <p:txBody>
          <a:bodyPr anchor="t">
            <a:noAutofit/>
          </a:bodyPr>
          <a:lstStyle>
            <a:lvl1pPr>
              <a:lnSpc>
                <a:spcPct val="100000"/>
              </a:lnSpc>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11A4C80-DC38-4641-924F-90D6078CF592}"/>
              </a:ext>
            </a:extLst>
          </p:cNvPr>
          <p:cNvSpPr>
            <a:spLocks noGrp="1"/>
          </p:cNvSpPr>
          <p:nvPr>
            <p:ph idx="1"/>
          </p:nvPr>
        </p:nvSpPr>
        <p:spPr>
          <a:xfrm>
            <a:off x="4295775" y="1750060"/>
            <a:ext cx="7345362" cy="4342765"/>
          </a:xfrm>
        </p:spPr>
        <p:txBody>
          <a:bodyPr>
            <a:noAutofit/>
          </a:bodyPr>
          <a:lstStyle>
            <a:lvl1pPr>
              <a:defRPr sz="1600"/>
            </a:lvl1pPr>
            <a:lvl2pPr>
              <a:defRPr sz="16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82C42771-D3A7-4072-85DC-B7C5E530E8AA}"/>
              </a:ext>
            </a:extLst>
          </p:cNvPr>
          <p:cNvSpPr>
            <a:spLocks noGrp="1"/>
          </p:cNvSpPr>
          <p:nvPr>
            <p:ph type="body" sz="half" idx="2"/>
          </p:nvPr>
        </p:nvSpPr>
        <p:spPr>
          <a:xfrm>
            <a:off x="550863" y="1750060"/>
            <a:ext cx="3565525" cy="4342765"/>
          </a:xfrm>
        </p:spPr>
        <p:txBody>
          <a:bodyPr>
            <a:no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D47AB1-6EB5-4E2C-B4A7-42DC643E9FF9}"/>
              </a:ext>
            </a:extLst>
          </p:cNvPr>
          <p:cNvSpPr>
            <a:spLocks noGrp="1"/>
          </p:cNvSpPr>
          <p:nvPr>
            <p:ph type="dt" sz="half" idx="10"/>
          </p:nvPr>
        </p:nvSpPr>
        <p:spPr/>
        <p:txBody>
          <a:bodyPr>
            <a:noAutofit/>
          </a:bodyPr>
          <a:lstStyle/>
          <a:p>
            <a:r>
              <a:rPr lang="en-US"/>
              <a:t>Tuesday, February 2, 20XX</a:t>
            </a:r>
          </a:p>
        </p:txBody>
      </p:sp>
      <p:sp>
        <p:nvSpPr>
          <p:cNvPr id="6" name="Footer Placeholder 5">
            <a:extLst>
              <a:ext uri="{FF2B5EF4-FFF2-40B4-BE49-F238E27FC236}">
                <a16:creationId xmlns:a16="http://schemas.microsoft.com/office/drawing/2014/main" id="{5BA9D15F-B6ED-46E1-9840-0B625880EE4B}"/>
              </a:ext>
            </a:extLst>
          </p:cNvPr>
          <p:cNvSpPr>
            <a:spLocks noGrp="1"/>
          </p:cNvSpPr>
          <p:nvPr>
            <p:ph type="ftr" sz="quarter" idx="11"/>
          </p:nvPr>
        </p:nvSpPr>
        <p:spPr/>
        <p:txBody>
          <a:bodyPr>
            <a:noAutofit/>
          </a:bodyPr>
          <a:lstStyle/>
          <a:p>
            <a:r>
              <a:rPr lang="en-US"/>
              <a:t>Sample Footer Text</a:t>
            </a:r>
          </a:p>
        </p:txBody>
      </p:sp>
      <p:sp>
        <p:nvSpPr>
          <p:cNvPr id="7" name="Slide Number Placeholder 6">
            <a:extLst>
              <a:ext uri="{FF2B5EF4-FFF2-40B4-BE49-F238E27FC236}">
                <a16:creationId xmlns:a16="http://schemas.microsoft.com/office/drawing/2014/main" id="{CDAEB023-7A5E-4087-B75E-A38A80EE5D01}"/>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Tree>
    <p:extLst>
      <p:ext uri="{BB962C8B-B14F-4D97-AF65-F5344CB8AC3E}">
        <p14:creationId xmlns:p14="http://schemas.microsoft.com/office/powerpoint/2010/main" val="983562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Agenda">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C0923D16-1EC5-4C17-ABA8-B13A1256B36F}"/>
              </a:ext>
            </a:extLst>
          </p:cNvPr>
          <p:cNvSpPr>
            <a:spLocks noGrp="1"/>
          </p:cNvSpPr>
          <p:nvPr>
            <p:ph type="title" hasCustomPrompt="1"/>
          </p:nvPr>
        </p:nvSpPr>
        <p:spPr>
          <a:xfrm>
            <a:off x="550864" y="549275"/>
            <a:ext cx="3565524" cy="1997855"/>
          </a:xfrm>
        </p:spPr>
        <p:txBody>
          <a:bodyPr wrap="square" anchor="b" anchorCtr="0">
            <a:noAutofit/>
          </a:bodyPr>
          <a:lstStyle>
            <a:lvl1pPr>
              <a:defRPr/>
            </a:lvl1pPr>
          </a:lstStyle>
          <a:p>
            <a:r>
              <a:rPr lang="en-US" dirty="0"/>
              <a:t>Click to add title</a:t>
            </a:r>
          </a:p>
        </p:txBody>
      </p:sp>
      <p:sp>
        <p:nvSpPr>
          <p:cNvPr id="7" name="Content Placeholder 2">
            <a:extLst>
              <a:ext uri="{FF2B5EF4-FFF2-40B4-BE49-F238E27FC236}">
                <a16:creationId xmlns:a16="http://schemas.microsoft.com/office/drawing/2014/main" id="{50294D8B-CF64-4C26-8C78-57A375E7D33B}"/>
              </a:ext>
            </a:extLst>
          </p:cNvPr>
          <p:cNvSpPr>
            <a:spLocks noGrp="1"/>
          </p:cNvSpPr>
          <p:nvPr>
            <p:ph idx="1" hasCustomPrompt="1"/>
          </p:nvPr>
        </p:nvSpPr>
        <p:spPr>
          <a:xfrm>
            <a:off x="550863" y="2677306"/>
            <a:ext cx="3565525" cy="3415519"/>
          </a:xfrm>
        </p:spPr>
        <p:txBody>
          <a:bodyPr anchor="t" anchorCtr="0">
            <a:noAutofit/>
          </a:bodyPr>
          <a:lstStyle>
            <a:lvl1pPr>
              <a:buNone/>
              <a:defRPr/>
            </a:lvl1pPr>
          </a:lstStyle>
          <a:p>
            <a:pPr>
              <a:lnSpc>
                <a:spcPct val="120000"/>
              </a:lnSpc>
            </a:pPr>
            <a:r>
              <a:rPr lang="en-US" sz="1600" dirty="0"/>
              <a:t>Click to add text</a:t>
            </a:r>
          </a:p>
        </p:txBody>
      </p:sp>
      <p:sp>
        <p:nvSpPr>
          <p:cNvPr id="17" name="Picture Placeholder 16">
            <a:extLst>
              <a:ext uri="{FF2B5EF4-FFF2-40B4-BE49-F238E27FC236}">
                <a16:creationId xmlns:a16="http://schemas.microsoft.com/office/drawing/2014/main" id="{67BCF456-426F-435B-8DF0-A32A44F5A889}"/>
              </a:ext>
            </a:extLst>
          </p:cNvPr>
          <p:cNvSpPr>
            <a:spLocks noGrp="1"/>
          </p:cNvSpPr>
          <p:nvPr>
            <p:ph type="pic" sz="quarter" idx="13"/>
          </p:nvPr>
        </p:nvSpPr>
        <p:spPr>
          <a:xfrm>
            <a:off x="5208928" y="1596771"/>
            <a:ext cx="3448558" cy="3448558"/>
          </a:xfrm>
          <a:custGeom>
            <a:avLst/>
            <a:gdLst>
              <a:gd name="connsiteX0" fmla="*/ 1724279 w 3448558"/>
              <a:gd name="connsiteY0" fmla="*/ 0 h 3448558"/>
              <a:gd name="connsiteX1" fmla="*/ 3448558 w 3448558"/>
              <a:gd name="connsiteY1" fmla="*/ 1724279 h 3448558"/>
              <a:gd name="connsiteX2" fmla="*/ 1724279 w 3448558"/>
              <a:gd name="connsiteY2" fmla="*/ 3448558 h 3448558"/>
              <a:gd name="connsiteX3" fmla="*/ 0 w 3448558"/>
              <a:gd name="connsiteY3" fmla="*/ 1724279 h 3448558"/>
              <a:gd name="connsiteX4" fmla="*/ 1724279 w 3448558"/>
              <a:gd name="connsiteY4" fmla="*/ 0 h 3448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8558" h="3448558">
                <a:moveTo>
                  <a:pt x="1724279" y="0"/>
                </a:moveTo>
                <a:cubicBezTo>
                  <a:pt x="2676572" y="0"/>
                  <a:pt x="3448558" y="771986"/>
                  <a:pt x="3448558" y="1724279"/>
                </a:cubicBezTo>
                <a:cubicBezTo>
                  <a:pt x="3448558" y="2676572"/>
                  <a:pt x="2676572" y="3448558"/>
                  <a:pt x="1724279" y="3448558"/>
                </a:cubicBezTo>
                <a:cubicBezTo>
                  <a:pt x="771986" y="3448558"/>
                  <a:pt x="0" y="2676572"/>
                  <a:pt x="0" y="1724279"/>
                </a:cubicBezTo>
                <a:cubicBezTo>
                  <a:pt x="0" y="771986"/>
                  <a:pt x="771986" y="0"/>
                  <a:pt x="1724279" y="0"/>
                </a:cubicBezTo>
                <a:close/>
              </a:path>
            </a:pathLst>
          </a:custGeom>
          <a:solidFill>
            <a:schemeClr val="accent5"/>
          </a:solidFill>
        </p:spPr>
        <p:txBody>
          <a:bodyPr wrap="square">
            <a:noAutofit/>
          </a:bodyPr>
          <a:lstStyle/>
          <a:p>
            <a:r>
              <a:rPr lang="en-US"/>
              <a:t>Click icon to add picture</a:t>
            </a:r>
          </a:p>
        </p:txBody>
      </p:sp>
      <p:sp>
        <p:nvSpPr>
          <p:cNvPr id="22" name="Picture Placeholder 21">
            <a:extLst>
              <a:ext uri="{FF2B5EF4-FFF2-40B4-BE49-F238E27FC236}">
                <a16:creationId xmlns:a16="http://schemas.microsoft.com/office/drawing/2014/main" id="{4813A609-7079-46D5-9C1D-52004ABDAC9D}"/>
              </a:ext>
            </a:extLst>
          </p:cNvPr>
          <p:cNvSpPr>
            <a:spLocks noGrp="1"/>
          </p:cNvSpPr>
          <p:nvPr>
            <p:ph type="pic" sz="quarter" idx="14"/>
          </p:nvPr>
        </p:nvSpPr>
        <p:spPr>
          <a:xfrm>
            <a:off x="8918575" y="596392"/>
            <a:ext cx="2263776" cy="2263776"/>
          </a:xfrm>
          <a:custGeom>
            <a:avLst/>
            <a:gdLst>
              <a:gd name="connsiteX0" fmla="*/ 1131888 w 2263776"/>
              <a:gd name="connsiteY0" fmla="*/ 0 h 2263776"/>
              <a:gd name="connsiteX1" fmla="*/ 2263776 w 2263776"/>
              <a:gd name="connsiteY1" fmla="*/ 1131888 h 2263776"/>
              <a:gd name="connsiteX2" fmla="*/ 1131888 w 2263776"/>
              <a:gd name="connsiteY2" fmla="*/ 2263776 h 2263776"/>
              <a:gd name="connsiteX3" fmla="*/ 0 w 2263776"/>
              <a:gd name="connsiteY3" fmla="*/ 1131888 h 2263776"/>
              <a:gd name="connsiteX4" fmla="*/ 1131888 w 2263776"/>
              <a:gd name="connsiteY4" fmla="*/ 0 h 22637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3776" h="2263776">
                <a:moveTo>
                  <a:pt x="1131888" y="0"/>
                </a:moveTo>
                <a:cubicBezTo>
                  <a:pt x="1757012" y="0"/>
                  <a:pt x="2263776" y="506764"/>
                  <a:pt x="2263776" y="1131888"/>
                </a:cubicBezTo>
                <a:cubicBezTo>
                  <a:pt x="2263776" y="1757012"/>
                  <a:pt x="1757012" y="2263776"/>
                  <a:pt x="1131888" y="2263776"/>
                </a:cubicBezTo>
                <a:cubicBezTo>
                  <a:pt x="506764" y="2263776"/>
                  <a:pt x="0" y="1757012"/>
                  <a:pt x="0" y="1131888"/>
                </a:cubicBezTo>
                <a:cubicBezTo>
                  <a:pt x="0" y="506764"/>
                  <a:pt x="506764" y="0"/>
                  <a:pt x="1131888" y="0"/>
                </a:cubicBezTo>
                <a:close/>
              </a:path>
            </a:pathLst>
          </a:custGeom>
          <a:solidFill>
            <a:schemeClr val="accent5"/>
          </a:solidFill>
        </p:spPr>
        <p:txBody>
          <a:bodyPr wrap="square">
            <a:noAutofit/>
          </a:bodyPr>
          <a:lstStyle/>
          <a:p>
            <a:r>
              <a:rPr lang="en-US"/>
              <a:t>Click icon to add picture</a:t>
            </a:r>
          </a:p>
        </p:txBody>
      </p:sp>
      <p:sp>
        <p:nvSpPr>
          <p:cNvPr id="25" name="Picture Placeholder 24">
            <a:extLst>
              <a:ext uri="{FF2B5EF4-FFF2-40B4-BE49-F238E27FC236}">
                <a16:creationId xmlns:a16="http://schemas.microsoft.com/office/drawing/2014/main" id="{A14F21DF-D5E0-4C6C-BA2C-D69D65DBB18E}"/>
              </a:ext>
            </a:extLst>
          </p:cNvPr>
          <p:cNvSpPr>
            <a:spLocks noGrp="1"/>
          </p:cNvSpPr>
          <p:nvPr>
            <p:ph type="pic" sz="quarter" idx="15"/>
          </p:nvPr>
        </p:nvSpPr>
        <p:spPr>
          <a:xfrm>
            <a:off x="9091612" y="3324733"/>
            <a:ext cx="2936876" cy="2936876"/>
          </a:xfrm>
          <a:custGeom>
            <a:avLst/>
            <a:gdLst>
              <a:gd name="connsiteX0" fmla="*/ 1468438 w 2936876"/>
              <a:gd name="connsiteY0" fmla="*/ 0 h 2936876"/>
              <a:gd name="connsiteX1" fmla="*/ 2936876 w 2936876"/>
              <a:gd name="connsiteY1" fmla="*/ 1468438 h 2936876"/>
              <a:gd name="connsiteX2" fmla="*/ 1468438 w 2936876"/>
              <a:gd name="connsiteY2" fmla="*/ 2936876 h 2936876"/>
              <a:gd name="connsiteX3" fmla="*/ 0 w 2936876"/>
              <a:gd name="connsiteY3" fmla="*/ 1468438 h 2936876"/>
              <a:gd name="connsiteX4" fmla="*/ 1468438 w 2936876"/>
              <a:gd name="connsiteY4" fmla="*/ 0 h 29368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6876" h="2936876">
                <a:moveTo>
                  <a:pt x="1468438" y="0"/>
                </a:moveTo>
                <a:cubicBezTo>
                  <a:pt x="2279434" y="0"/>
                  <a:pt x="2936876" y="657442"/>
                  <a:pt x="2936876" y="1468438"/>
                </a:cubicBezTo>
                <a:cubicBezTo>
                  <a:pt x="2936876" y="2279434"/>
                  <a:pt x="2279434" y="2936876"/>
                  <a:pt x="1468438" y="2936876"/>
                </a:cubicBezTo>
                <a:cubicBezTo>
                  <a:pt x="657442" y="2936876"/>
                  <a:pt x="0" y="2279434"/>
                  <a:pt x="0" y="1468438"/>
                </a:cubicBezTo>
                <a:cubicBezTo>
                  <a:pt x="0" y="657442"/>
                  <a:pt x="657442" y="0"/>
                  <a:pt x="1468438" y="0"/>
                </a:cubicBezTo>
                <a:close/>
              </a:path>
            </a:pathLst>
          </a:custGeom>
          <a:solidFill>
            <a:schemeClr val="accent5"/>
          </a:solidFill>
        </p:spPr>
        <p:txBody>
          <a:bodyPr wrap="square">
            <a:noAutofit/>
          </a:bodyPr>
          <a:lstStyle/>
          <a:p>
            <a:r>
              <a:rPr lang="en-US"/>
              <a:t>Click icon to add picture</a:t>
            </a:r>
          </a:p>
        </p:txBody>
      </p:sp>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noAutofit/>
          </a:bodyPr>
          <a:lstStyle/>
          <a:p>
            <a:r>
              <a:rPr lang="en-US"/>
              <a:t>Tuesday, February 2, 20XX</a:t>
            </a:r>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noAutofit/>
          </a:bodyPr>
          <a:lstStyle/>
          <a:p>
            <a:r>
              <a:rPr lang="en-US"/>
              <a:t>Sample Footer Text</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
        <p:nvSpPr>
          <p:cNvPr id="6" name="Oval 5">
            <a:extLst>
              <a:ext uri="{FF2B5EF4-FFF2-40B4-BE49-F238E27FC236}">
                <a16:creationId xmlns:a16="http://schemas.microsoft.com/office/drawing/2014/main" id="{92FF63B4-C261-4597-9EE0-811D250B9D21}"/>
              </a:ext>
              <a:ext uri="{C183D7F6-B498-43B3-948B-1728B52AA6E4}">
                <adec:decorative xmlns:adec="http://schemas.microsoft.com/office/drawing/2017/decorative" val="1"/>
              </a:ext>
            </a:extLst>
          </p:cNvPr>
          <p:cNvSpPr>
            <a:spLocks noChangeAspect="1"/>
          </p:cNvSpPr>
          <p:nvPr userDrawn="1"/>
        </p:nvSpPr>
        <p:spPr>
          <a:xfrm>
            <a:off x="6548755" y="850167"/>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10" name="Group 9">
            <a:extLst>
              <a:ext uri="{FF2B5EF4-FFF2-40B4-BE49-F238E27FC236}">
                <a16:creationId xmlns:a16="http://schemas.microsoft.com/office/drawing/2014/main" id="{F92CF088-7F97-4A11-8A81-0EF641F6986F}"/>
              </a:ext>
              <a:ext uri="{C183D7F6-B498-43B3-948B-1728B52AA6E4}">
                <adec:decorative xmlns:adec="http://schemas.microsoft.com/office/drawing/2017/decorative" val="1"/>
              </a:ext>
            </a:extLst>
          </p:cNvPr>
          <p:cNvGrpSpPr/>
          <p:nvPr userDrawn="1"/>
        </p:nvGrpSpPr>
        <p:grpSpPr>
          <a:xfrm>
            <a:off x="5602297" y="5691007"/>
            <a:ext cx="667802" cy="631474"/>
            <a:chOff x="3409557" y="4940429"/>
            <a:chExt cx="667802" cy="631474"/>
          </a:xfrm>
        </p:grpSpPr>
        <p:sp>
          <p:nvSpPr>
            <p:cNvPr id="11" name="Freeform: Shape 10">
              <a:extLst>
                <a:ext uri="{FF2B5EF4-FFF2-40B4-BE49-F238E27FC236}">
                  <a16:creationId xmlns:a16="http://schemas.microsoft.com/office/drawing/2014/main" id="{165B23B7-CE74-4974-ABD8-BFA31D583416}"/>
                </a:ext>
              </a:extLst>
            </p:cNvPr>
            <p:cNvSpPr>
              <a:spLocks noChangeAspect="1"/>
            </p:cNvSpPr>
            <p:nvPr/>
          </p:nvSpPr>
          <p:spPr>
            <a:xfrm rot="8100000">
              <a:off x="3537358" y="4940429"/>
              <a:ext cx="540001"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101600" dist="50800" dir="732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 name="Oval 11">
              <a:extLst>
                <a:ext uri="{FF2B5EF4-FFF2-40B4-BE49-F238E27FC236}">
                  <a16:creationId xmlns:a16="http://schemas.microsoft.com/office/drawing/2014/main" id="{FF99BB1F-6C9D-4972-9EF4-98ACD7BE71E5}"/>
                </a:ext>
              </a:extLst>
            </p:cNvPr>
            <p:cNvSpPr/>
            <p:nvPr/>
          </p:nvSpPr>
          <p:spPr>
            <a:xfrm rot="13500000">
              <a:off x="3544558" y="4858365"/>
              <a:ext cx="270000" cy="540001"/>
            </a:xfrm>
            <a:prstGeom prst="ellipse">
              <a:avLst/>
            </a:prstGeom>
            <a:gradFill>
              <a:gsLst>
                <a:gs pos="100000">
                  <a:schemeClr val="accent1">
                    <a:lumMod val="60000"/>
                    <a:lumOff val="40000"/>
                    <a:alpha val="0"/>
                  </a:schemeClr>
                </a:gs>
                <a:gs pos="0">
                  <a:schemeClr val="bg2">
                    <a:lumMod val="75000"/>
                    <a:lumOff val="25000"/>
                    <a:alpha val="33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Tree>
    <p:extLst>
      <p:ext uri="{BB962C8B-B14F-4D97-AF65-F5344CB8AC3E}">
        <p14:creationId xmlns:p14="http://schemas.microsoft.com/office/powerpoint/2010/main" val="4284120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Introduction">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458B3A1-C77D-4AFC-B2C8-79520B53C452}"/>
              </a:ext>
            </a:extLst>
          </p:cNvPr>
          <p:cNvSpPr>
            <a:spLocks noGrp="1"/>
          </p:cNvSpPr>
          <p:nvPr>
            <p:ph type="title"/>
          </p:nvPr>
        </p:nvSpPr>
        <p:spPr>
          <a:xfrm>
            <a:off x="550863" y="4507200"/>
            <a:ext cx="4500562" cy="1562959"/>
          </a:xfrm>
        </p:spPr>
        <p:txBody>
          <a:bodyPr wrap="square" anchor="t" anchorCtr="0">
            <a:noAutofit/>
          </a:bodyPr>
          <a:lstStyle/>
          <a:p>
            <a:r>
              <a:rPr lang="en-US"/>
              <a:t>Click to edit Master title style</a:t>
            </a:r>
            <a:endParaRPr lang="en-US" dirty="0"/>
          </a:p>
        </p:txBody>
      </p:sp>
      <p:sp>
        <p:nvSpPr>
          <p:cNvPr id="12" name="Picture Placeholder 11">
            <a:extLst>
              <a:ext uri="{FF2B5EF4-FFF2-40B4-BE49-F238E27FC236}">
                <a16:creationId xmlns:a16="http://schemas.microsoft.com/office/drawing/2014/main" id="{F551DA26-B267-4F28-B4D0-65B3EF6E1112}"/>
              </a:ext>
            </a:extLst>
          </p:cNvPr>
          <p:cNvSpPr>
            <a:spLocks noGrp="1"/>
          </p:cNvSpPr>
          <p:nvPr>
            <p:ph type="pic" sz="quarter" idx="13"/>
          </p:nvPr>
        </p:nvSpPr>
        <p:spPr>
          <a:xfrm>
            <a:off x="0" y="0"/>
            <a:ext cx="3054096" cy="3776472"/>
          </a:xfrm>
          <a:solidFill>
            <a:schemeClr val="accent5"/>
          </a:solidFill>
        </p:spPr>
        <p:txBody>
          <a:bodyPr>
            <a:noAutofit/>
          </a:bodyPr>
          <a:lstStyle/>
          <a:p>
            <a:r>
              <a:rPr lang="en-US"/>
              <a:t>Click icon to add picture</a:t>
            </a:r>
          </a:p>
        </p:txBody>
      </p:sp>
      <p:sp>
        <p:nvSpPr>
          <p:cNvPr id="18" name="Picture Placeholder 11">
            <a:extLst>
              <a:ext uri="{FF2B5EF4-FFF2-40B4-BE49-F238E27FC236}">
                <a16:creationId xmlns:a16="http://schemas.microsoft.com/office/drawing/2014/main" id="{95544A62-DA23-4840-99DE-09AFC8F4DC48}"/>
              </a:ext>
            </a:extLst>
          </p:cNvPr>
          <p:cNvSpPr>
            <a:spLocks noGrp="1"/>
          </p:cNvSpPr>
          <p:nvPr>
            <p:ph type="pic" sz="quarter" idx="14"/>
          </p:nvPr>
        </p:nvSpPr>
        <p:spPr>
          <a:xfrm>
            <a:off x="3054096" y="0"/>
            <a:ext cx="3054096" cy="3776472"/>
          </a:xfrm>
          <a:solidFill>
            <a:schemeClr val="accent5"/>
          </a:solidFill>
        </p:spPr>
        <p:txBody>
          <a:bodyPr>
            <a:noAutofit/>
          </a:bodyPr>
          <a:lstStyle/>
          <a:p>
            <a:r>
              <a:rPr lang="en-US"/>
              <a:t>Click icon to add picture</a:t>
            </a:r>
          </a:p>
        </p:txBody>
      </p:sp>
      <p:sp>
        <p:nvSpPr>
          <p:cNvPr id="19" name="Picture Placeholder 11">
            <a:extLst>
              <a:ext uri="{FF2B5EF4-FFF2-40B4-BE49-F238E27FC236}">
                <a16:creationId xmlns:a16="http://schemas.microsoft.com/office/drawing/2014/main" id="{0C91AF30-C5BB-4601-BDEB-E60C93A16933}"/>
              </a:ext>
            </a:extLst>
          </p:cNvPr>
          <p:cNvSpPr>
            <a:spLocks noGrp="1"/>
          </p:cNvSpPr>
          <p:nvPr>
            <p:ph type="pic" sz="quarter" idx="15"/>
          </p:nvPr>
        </p:nvSpPr>
        <p:spPr>
          <a:xfrm>
            <a:off x="6083808" y="0"/>
            <a:ext cx="3054096" cy="3776472"/>
          </a:xfrm>
          <a:solidFill>
            <a:schemeClr val="accent5"/>
          </a:solidFill>
        </p:spPr>
        <p:txBody>
          <a:bodyPr>
            <a:noAutofit/>
          </a:bodyPr>
          <a:lstStyle/>
          <a:p>
            <a:r>
              <a:rPr lang="en-US"/>
              <a:t>Click icon to add picture</a:t>
            </a:r>
          </a:p>
        </p:txBody>
      </p:sp>
      <p:sp>
        <p:nvSpPr>
          <p:cNvPr id="20" name="Picture Placeholder 11">
            <a:extLst>
              <a:ext uri="{FF2B5EF4-FFF2-40B4-BE49-F238E27FC236}">
                <a16:creationId xmlns:a16="http://schemas.microsoft.com/office/drawing/2014/main" id="{5B625AA5-EA5B-4115-A461-DA2C7087D83E}"/>
              </a:ext>
            </a:extLst>
          </p:cNvPr>
          <p:cNvSpPr>
            <a:spLocks noGrp="1"/>
          </p:cNvSpPr>
          <p:nvPr>
            <p:ph type="pic" sz="quarter" idx="16"/>
          </p:nvPr>
        </p:nvSpPr>
        <p:spPr>
          <a:xfrm>
            <a:off x="9137904" y="0"/>
            <a:ext cx="3054096" cy="3776472"/>
          </a:xfrm>
          <a:solidFill>
            <a:schemeClr val="accent5"/>
          </a:solidFill>
        </p:spPr>
        <p:txBody>
          <a:bodyPr>
            <a:noAutofit/>
          </a:bodyPr>
          <a:lstStyle/>
          <a:p>
            <a:r>
              <a:rPr lang="en-US"/>
              <a:t>Click icon to add picture</a:t>
            </a:r>
          </a:p>
        </p:txBody>
      </p:sp>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noAutofit/>
          </a:bodyPr>
          <a:lstStyle/>
          <a:p>
            <a:r>
              <a:rPr lang="en-US"/>
              <a:t>Tuesday, February 2, 20XX</a:t>
            </a:r>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noAutofit/>
          </a:bodyPr>
          <a:lstStyle/>
          <a:p>
            <a:r>
              <a:rPr lang="en-US"/>
              <a:t>Sample Footer Text</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
        <p:nvSpPr>
          <p:cNvPr id="11" name="Content Placeholder 6">
            <a:extLst>
              <a:ext uri="{FF2B5EF4-FFF2-40B4-BE49-F238E27FC236}">
                <a16:creationId xmlns:a16="http://schemas.microsoft.com/office/drawing/2014/main" id="{1B1AE41C-3196-4E6F-A3A8-313A92677FF3}"/>
              </a:ext>
            </a:extLst>
          </p:cNvPr>
          <p:cNvSpPr>
            <a:spLocks noGrp="1"/>
          </p:cNvSpPr>
          <p:nvPr>
            <p:ph sz="quarter" idx="15"/>
          </p:nvPr>
        </p:nvSpPr>
        <p:spPr>
          <a:xfrm>
            <a:off x="5262411" y="4508500"/>
            <a:ext cx="6221412" cy="1563688"/>
          </a:xfrm>
        </p:spPr>
        <p:txBody>
          <a:bodyPr>
            <a:noAutofit/>
          </a:bodyPr>
          <a:lstStyle>
            <a:lvl1pPr marL="228600" indent="-228600">
              <a:lnSpc>
                <a:spcPct val="100000"/>
              </a:lnSpc>
              <a:buFont typeface="Arial" panose="020B0604020202020204" pitchFamily="34" charset="0"/>
              <a:buChar char="•"/>
              <a:defRPr sz="2000"/>
            </a:lvl1pPr>
            <a:lvl2pPr>
              <a:buNone/>
              <a:defRPr sz="1900"/>
            </a:lvl2pPr>
            <a:lvl3pPr>
              <a:buNone/>
              <a:defRPr sz="1900"/>
            </a:lvl3pPr>
            <a:lvl4pPr>
              <a:buNone/>
              <a:defRPr sz="1900"/>
            </a:lvl4pPr>
            <a:lvl5pPr>
              <a:buNone/>
              <a:defRPr sz="1900"/>
            </a:lvl5pPr>
          </a:lstStyle>
          <a:p>
            <a:pPr lvl="0"/>
            <a:r>
              <a:rPr lang="en-US"/>
              <a:t>Click to edit Master text styles</a:t>
            </a:r>
          </a:p>
        </p:txBody>
      </p:sp>
    </p:spTree>
    <p:extLst>
      <p:ext uri="{BB962C8B-B14F-4D97-AF65-F5344CB8AC3E}">
        <p14:creationId xmlns:p14="http://schemas.microsoft.com/office/powerpoint/2010/main" val="2570260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Section break">
    <p:bg>
      <p:bgRef idx="1001">
        <a:schemeClr val="bg1"/>
      </p:bgRef>
    </p:bg>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F75B2FBE-0C5C-48AA-8D7F-9D5B7373CC9A}"/>
              </a:ext>
            </a:extLst>
          </p:cNvPr>
          <p:cNvSpPr>
            <a:spLocks noGrp="1"/>
          </p:cNvSpPr>
          <p:nvPr>
            <p:ph type="pic" sz="quarter" idx="13"/>
          </p:nvPr>
        </p:nvSpPr>
        <p:spPr>
          <a:xfrm>
            <a:off x="0" y="0"/>
            <a:ext cx="12192000" cy="6858000"/>
          </a:xfrm>
          <a:solidFill>
            <a:schemeClr val="accent5"/>
          </a:solidFill>
        </p:spPr>
        <p:txBody>
          <a:bodyPr/>
          <a:lstStyle/>
          <a:p>
            <a:r>
              <a:rPr lang="en-US"/>
              <a:t>Click icon to add picture</a:t>
            </a:r>
          </a:p>
        </p:txBody>
      </p:sp>
      <p:sp>
        <p:nvSpPr>
          <p:cNvPr id="4" name="Date Placeholder 3">
            <a:extLst>
              <a:ext uri="{FF2B5EF4-FFF2-40B4-BE49-F238E27FC236}">
                <a16:creationId xmlns:a16="http://schemas.microsoft.com/office/drawing/2014/main" id="{56403DDF-462A-45CE-931B-010AB4F73C3F}"/>
              </a:ext>
            </a:extLst>
          </p:cNvPr>
          <p:cNvSpPr>
            <a:spLocks noGrp="1"/>
          </p:cNvSpPr>
          <p:nvPr>
            <p:ph type="dt" sz="half" idx="10"/>
          </p:nvPr>
        </p:nvSpPr>
        <p:spPr/>
        <p:txBody>
          <a:bodyPr/>
          <a:lstStyle/>
          <a:p>
            <a:r>
              <a:rPr lang="en-US"/>
              <a:t>Tuesday, February 2, 20XX</a:t>
            </a:r>
          </a:p>
        </p:txBody>
      </p:sp>
      <p:sp>
        <p:nvSpPr>
          <p:cNvPr id="5" name="Footer Placeholder 4">
            <a:extLst>
              <a:ext uri="{FF2B5EF4-FFF2-40B4-BE49-F238E27FC236}">
                <a16:creationId xmlns:a16="http://schemas.microsoft.com/office/drawing/2014/main" id="{39E10702-2ACF-4768-9E91-8CB87B89594D}"/>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E8DFA722-391E-4FCF-8E15-0D7E2EC02B63}"/>
              </a:ext>
            </a:extLst>
          </p:cNvPr>
          <p:cNvSpPr>
            <a:spLocks noGrp="1"/>
          </p:cNvSpPr>
          <p:nvPr>
            <p:ph type="sldNum" sz="quarter" idx="12"/>
          </p:nvPr>
        </p:nvSpPr>
        <p:spPr/>
        <p:txBody>
          <a:bodyPr/>
          <a:lstStyle/>
          <a:p>
            <a:fld id="{DBA1B0FB-D917-4C8C-928F-313BD683BF39}" type="slidenum">
              <a:rPr lang="en-US" smtClean="0"/>
              <a:t>‹#›</a:t>
            </a:fld>
            <a:endParaRPr lang="en-US"/>
          </a:p>
        </p:txBody>
      </p:sp>
      <p:sp>
        <p:nvSpPr>
          <p:cNvPr id="13" name="Rectangle 12">
            <a:extLst>
              <a:ext uri="{FF2B5EF4-FFF2-40B4-BE49-F238E27FC236}">
                <a16:creationId xmlns:a16="http://schemas.microsoft.com/office/drawing/2014/main" id="{80517979-166D-4AAA-ABBC-0C3E5C2ECF37}"/>
              </a:ext>
              <a:ext uri="{C183D7F6-B498-43B3-948B-1728B52AA6E4}">
                <adec:decorative xmlns:adec="http://schemas.microsoft.com/office/drawing/2017/decorative" val="1"/>
              </a:ext>
            </a:extLst>
          </p:cNvPr>
          <p:cNvSpPr/>
          <p:nvPr userDrawn="1"/>
        </p:nvSpPr>
        <p:spPr>
          <a:xfrm>
            <a:off x="0" y="5773729"/>
            <a:ext cx="12192000" cy="1084271"/>
          </a:xfrm>
          <a:prstGeom prst="rect">
            <a:avLst/>
          </a:prstGeom>
          <a:gradFill flip="none" rotWithShape="1">
            <a:gsLst>
              <a:gs pos="90000">
                <a:schemeClr val="bg2">
                  <a:alpha val="60000"/>
                </a:schemeClr>
              </a:gs>
              <a:gs pos="28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E111559-B769-4E2A-A891-97B3C4AA6BAC}"/>
              </a:ext>
            </a:extLst>
          </p:cNvPr>
          <p:cNvSpPr/>
          <p:nvPr userDrawn="1"/>
        </p:nvSpPr>
        <p:spPr>
          <a:xfrm rot="10800000">
            <a:off x="0" y="-3"/>
            <a:ext cx="9000000" cy="6857998"/>
          </a:xfrm>
          <a:prstGeom prst="rect">
            <a:avLst/>
          </a:prstGeom>
          <a:gradFill flip="none" rotWithShape="1">
            <a:gsLst>
              <a:gs pos="50000">
                <a:schemeClr val="bg2">
                  <a:alpha val="60000"/>
                </a:schemeClr>
              </a:gs>
              <a:gs pos="0">
                <a:schemeClr val="bg2">
                  <a:alpha val="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a:extLst>
              <a:ext uri="{FF2B5EF4-FFF2-40B4-BE49-F238E27FC236}">
                <a16:creationId xmlns:a16="http://schemas.microsoft.com/office/drawing/2014/main" id="{754E1219-253E-4FEF-A576-83857F44BA01}"/>
              </a:ext>
            </a:extLst>
          </p:cNvPr>
          <p:cNvSpPr>
            <a:spLocks noGrp="1"/>
          </p:cNvSpPr>
          <p:nvPr>
            <p:ph type="ctrTitle"/>
          </p:nvPr>
        </p:nvSpPr>
        <p:spPr>
          <a:xfrm>
            <a:off x="550863" y="549275"/>
            <a:ext cx="5437187" cy="2986234"/>
          </a:xfrm>
        </p:spPr>
        <p:txBody>
          <a:bodyPr anchor="b" anchorCtr="0">
            <a:noAutofit/>
          </a:bodyPr>
          <a:lstStyle>
            <a:lvl1pPr>
              <a:defRPr sz="6400"/>
            </a:lvl1pPr>
          </a:lstStyle>
          <a:p>
            <a:r>
              <a:rPr lang="en-US"/>
              <a:t>Click to edit Master title style</a:t>
            </a:r>
            <a:endParaRPr lang="en-US" dirty="0"/>
          </a:p>
        </p:txBody>
      </p:sp>
      <p:sp>
        <p:nvSpPr>
          <p:cNvPr id="16" name="Subtitle 2">
            <a:extLst>
              <a:ext uri="{FF2B5EF4-FFF2-40B4-BE49-F238E27FC236}">
                <a16:creationId xmlns:a16="http://schemas.microsoft.com/office/drawing/2014/main" id="{93411FC5-0B5A-4566-9984-827485AF9265}"/>
              </a:ext>
            </a:extLst>
          </p:cNvPr>
          <p:cNvSpPr>
            <a:spLocks noGrp="1"/>
          </p:cNvSpPr>
          <p:nvPr>
            <p:ph type="subTitle" idx="1"/>
          </p:nvPr>
        </p:nvSpPr>
        <p:spPr>
          <a:xfrm>
            <a:off x="550863" y="3816724"/>
            <a:ext cx="5437187" cy="2265216"/>
          </a:xfrm>
        </p:spPr>
        <p:txBody>
          <a:bodyPr>
            <a:noAutofit/>
          </a:bodyPr>
          <a:lstStyle>
            <a:lvl1pPr>
              <a:buNone/>
              <a:defRPr sz="2400"/>
            </a:lvl1pPr>
          </a:lstStyle>
          <a:p>
            <a:r>
              <a:rPr lang="en-US">
                <a:solidFill>
                  <a:schemeClr val="tx1">
                    <a:alpha val="60000"/>
                  </a:schemeClr>
                </a:solidFill>
              </a:rPr>
              <a:t>Click to edit Master subtitle style</a:t>
            </a:r>
            <a:endParaRPr lang="en-US" dirty="0">
              <a:solidFill>
                <a:schemeClr val="tx1">
                  <a:alpha val="60000"/>
                </a:schemeClr>
              </a:solidFill>
            </a:endParaRPr>
          </a:p>
        </p:txBody>
      </p:sp>
    </p:spTree>
    <p:extLst>
      <p:ext uri="{BB962C8B-B14F-4D97-AF65-F5344CB8AC3E}">
        <p14:creationId xmlns:p14="http://schemas.microsoft.com/office/powerpoint/2010/main" val="1023429560"/>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Section break">
    <p:bg>
      <p:bgRef idx="1001">
        <a:schemeClr val="bg1"/>
      </p:bgRef>
    </p:bg>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F75B2FBE-0C5C-48AA-8D7F-9D5B7373CC9A}"/>
              </a:ext>
            </a:extLst>
          </p:cNvPr>
          <p:cNvSpPr>
            <a:spLocks noGrp="1"/>
          </p:cNvSpPr>
          <p:nvPr>
            <p:ph type="pic" sz="quarter" idx="13"/>
          </p:nvPr>
        </p:nvSpPr>
        <p:spPr>
          <a:xfrm>
            <a:off x="0" y="0"/>
            <a:ext cx="12192000" cy="6858000"/>
          </a:xfrm>
          <a:solidFill>
            <a:schemeClr val="bg2"/>
          </a:solidFill>
        </p:spPr>
        <p:txBody>
          <a:bodyPr/>
          <a:lstStyle/>
          <a:p>
            <a:r>
              <a:rPr lang="en-US"/>
              <a:t>Click icon to add picture</a:t>
            </a:r>
          </a:p>
        </p:txBody>
      </p:sp>
      <p:sp>
        <p:nvSpPr>
          <p:cNvPr id="16" name="Subtitle 2">
            <a:extLst>
              <a:ext uri="{FF2B5EF4-FFF2-40B4-BE49-F238E27FC236}">
                <a16:creationId xmlns:a16="http://schemas.microsoft.com/office/drawing/2014/main" id="{93411FC5-0B5A-4566-9984-827485AF9265}"/>
              </a:ext>
            </a:extLst>
          </p:cNvPr>
          <p:cNvSpPr>
            <a:spLocks noGrp="1"/>
          </p:cNvSpPr>
          <p:nvPr>
            <p:ph type="subTitle" idx="1"/>
          </p:nvPr>
        </p:nvSpPr>
        <p:spPr>
          <a:xfrm>
            <a:off x="0" y="3557281"/>
            <a:ext cx="6640285" cy="3300719"/>
          </a:xfrm>
          <a:gradFill>
            <a:gsLst>
              <a:gs pos="0">
                <a:schemeClr val="bg2">
                  <a:alpha val="0"/>
                </a:schemeClr>
              </a:gs>
              <a:gs pos="50000">
                <a:schemeClr val="bg2">
                  <a:alpha val="60000"/>
                </a:schemeClr>
              </a:gs>
            </a:gsLst>
            <a:lin ang="10800000" scaled="1"/>
          </a:gradFill>
        </p:spPr>
        <p:txBody>
          <a:bodyPr>
            <a:noAutofit/>
          </a:bodyPr>
          <a:lstStyle>
            <a:lvl1pPr marL="548640" indent="0">
              <a:lnSpc>
                <a:spcPct val="200000"/>
              </a:lnSpc>
              <a:buNone/>
              <a:defRPr/>
            </a:lvl1pPr>
          </a:lstStyle>
          <a:p>
            <a:r>
              <a:rPr lang="en-US">
                <a:solidFill>
                  <a:schemeClr val="tx1">
                    <a:alpha val="60000"/>
                  </a:schemeClr>
                </a:solidFill>
              </a:rPr>
              <a:t>Click to edit Master subtitle style</a:t>
            </a:r>
            <a:endParaRPr lang="en-US" dirty="0">
              <a:solidFill>
                <a:schemeClr val="tx1">
                  <a:alpha val="60000"/>
                </a:schemeClr>
              </a:solidFill>
            </a:endParaRPr>
          </a:p>
        </p:txBody>
      </p:sp>
      <p:sp>
        <p:nvSpPr>
          <p:cNvPr id="15" name="Title 1">
            <a:extLst>
              <a:ext uri="{FF2B5EF4-FFF2-40B4-BE49-F238E27FC236}">
                <a16:creationId xmlns:a16="http://schemas.microsoft.com/office/drawing/2014/main" id="{754E1219-253E-4FEF-A576-83857F44BA01}"/>
              </a:ext>
            </a:extLst>
          </p:cNvPr>
          <p:cNvSpPr>
            <a:spLocks noGrp="1"/>
          </p:cNvSpPr>
          <p:nvPr>
            <p:ph type="ctrTitle"/>
          </p:nvPr>
        </p:nvSpPr>
        <p:spPr>
          <a:xfrm>
            <a:off x="0" y="0"/>
            <a:ext cx="6640285" cy="3535509"/>
          </a:xfrm>
          <a:gradFill flip="none" rotWithShape="1">
            <a:gsLst>
              <a:gs pos="0">
                <a:schemeClr val="bg2">
                  <a:alpha val="0"/>
                </a:schemeClr>
              </a:gs>
              <a:gs pos="50000">
                <a:schemeClr val="bg2">
                  <a:alpha val="70000"/>
                </a:schemeClr>
              </a:gs>
            </a:gsLst>
            <a:lin ang="10800000" scaled="1"/>
            <a:tileRect/>
          </a:gradFill>
        </p:spPr>
        <p:txBody>
          <a:bodyPr anchor="b" anchorCtr="0">
            <a:noAutofit/>
          </a:bodyPr>
          <a:lstStyle>
            <a:lvl1pPr marL="548640">
              <a:spcAft>
                <a:spcPts val="1200"/>
              </a:spcAft>
              <a:defRPr sz="6400"/>
            </a:lvl1pPr>
          </a:lstStyle>
          <a:p>
            <a:r>
              <a:rPr lang="en-US"/>
              <a:t>Click to edit Master title style</a:t>
            </a:r>
            <a:endParaRPr lang="en-US" dirty="0"/>
          </a:p>
        </p:txBody>
      </p:sp>
    </p:spTree>
    <p:extLst>
      <p:ext uri="{BB962C8B-B14F-4D97-AF65-F5344CB8AC3E}">
        <p14:creationId xmlns:p14="http://schemas.microsoft.com/office/powerpoint/2010/main" val="2229304515"/>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5_Chart Table Timeline">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3BDBC526-6DCD-4FF6-8395-D8C22E46E527}"/>
              </a:ext>
            </a:extLst>
          </p:cNvPr>
          <p:cNvGrpSpPr/>
          <p:nvPr/>
        </p:nvGrpSpPr>
        <p:grpSpPr>
          <a:xfrm>
            <a:off x="613998" y="5334748"/>
            <a:ext cx="678135" cy="990000"/>
            <a:chOff x="10490969" y="1448827"/>
            <a:chExt cx="678135" cy="990000"/>
          </a:xfrm>
        </p:grpSpPr>
        <p:sp>
          <p:nvSpPr>
            <p:cNvPr id="13" name="Freeform: Shape 12">
              <a:extLst>
                <a:ext uri="{FF2B5EF4-FFF2-40B4-BE49-F238E27FC236}">
                  <a16:creationId xmlns:a16="http://schemas.microsoft.com/office/drawing/2014/main" id="{02ECB475-568C-47AC-B16D-2E202DEB2DE0}"/>
                </a:ext>
              </a:extLst>
            </p:cNvPr>
            <p:cNvSpPr>
              <a:spLocks noChangeAspect="1"/>
            </p:cNvSpPr>
            <p:nvPr/>
          </p:nvSpPr>
          <p:spPr>
            <a:xfrm rot="2700000" flipH="1" flipV="1">
              <a:off x="10268976" y="1743588"/>
              <a:ext cx="926985" cy="463493"/>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127000" dist="50800" dir="1350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tx1"/>
                </a:solidFill>
              </a:endParaRPr>
            </a:p>
          </p:txBody>
        </p:sp>
        <p:sp>
          <p:nvSpPr>
            <p:cNvPr id="14" name="Oval 13">
              <a:extLst>
                <a:ext uri="{FF2B5EF4-FFF2-40B4-BE49-F238E27FC236}">
                  <a16:creationId xmlns:a16="http://schemas.microsoft.com/office/drawing/2014/main" id="{080D8764-525A-441E-B58F-068E82F09714}"/>
                </a:ext>
              </a:extLst>
            </p:cNvPr>
            <p:cNvSpPr/>
            <p:nvPr/>
          </p:nvSpPr>
          <p:spPr>
            <a:xfrm rot="8100000" flipH="1" flipV="1">
              <a:off x="11115555" y="1939340"/>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5" name="Oval 14">
              <a:extLst>
                <a:ext uri="{FF2B5EF4-FFF2-40B4-BE49-F238E27FC236}">
                  <a16:creationId xmlns:a16="http://schemas.microsoft.com/office/drawing/2014/main" id="{11196109-6F2B-4738-B2FC-2CCC753AABD4}"/>
                </a:ext>
              </a:extLst>
            </p:cNvPr>
            <p:cNvSpPr/>
            <p:nvPr/>
          </p:nvSpPr>
          <p:spPr>
            <a:xfrm rot="8100000" flipH="1" flipV="1">
              <a:off x="10625042" y="1448827"/>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6" name="Freeform: Shape 15">
              <a:extLst>
                <a:ext uri="{FF2B5EF4-FFF2-40B4-BE49-F238E27FC236}">
                  <a16:creationId xmlns:a16="http://schemas.microsoft.com/office/drawing/2014/main" id="{F7E468C2-69B8-470B-85E3-801A3CB1D7E2}"/>
                </a:ext>
              </a:extLst>
            </p:cNvPr>
            <p:cNvSpPr>
              <a:spLocks noChangeAspect="1"/>
            </p:cNvSpPr>
            <p:nvPr/>
          </p:nvSpPr>
          <p:spPr>
            <a:xfrm rot="2700000" flipH="1" flipV="1">
              <a:off x="10292519" y="1686748"/>
              <a:ext cx="926985" cy="530086"/>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20000"/>
              </a:schemeClr>
            </a:solidFill>
            <a:ln>
              <a:noFill/>
            </a:ln>
            <a:effectLst>
              <a:softEdge rad="101600"/>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tx1"/>
                </a:solidFill>
              </a:endParaRPr>
            </a:p>
          </p:txBody>
        </p:sp>
      </p:grpSp>
      <p:sp>
        <p:nvSpPr>
          <p:cNvPr id="2" name="Title 1">
            <a:extLst>
              <a:ext uri="{FF2B5EF4-FFF2-40B4-BE49-F238E27FC236}">
                <a16:creationId xmlns:a16="http://schemas.microsoft.com/office/drawing/2014/main" id="{B1A4B040-51E3-4DA0-B21D-EEE173E7536F}"/>
              </a:ext>
            </a:extLst>
          </p:cNvPr>
          <p:cNvSpPr>
            <a:spLocks noGrp="1"/>
          </p:cNvSpPr>
          <p:nvPr>
            <p:ph type="title"/>
          </p:nvPr>
        </p:nvSpPr>
        <p:spPr>
          <a:xfrm>
            <a:off x="550862" y="549275"/>
            <a:ext cx="11091600" cy="1332000"/>
          </a:xfrm>
        </p:spPr>
        <p:txBody>
          <a:bodyPr vert="horz" wrap="square" lIns="0" tIns="0" rIns="0" bIns="0" rtlCol="0" anchor="t" anchorCtr="0">
            <a:noAutofit/>
          </a:bodyPr>
          <a:lstStyle>
            <a:lvl1pPr>
              <a:defRPr lang="en-US" dirty="0"/>
            </a:lvl1pPr>
          </a:lstStyle>
          <a:p>
            <a:pPr lvl="0">
              <a:lnSpc>
                <a:spcPct val="100000"/>
              </a:lnSpc>
            </a:pPr>
            <a:r>
              <a:rPr lang="en-US"/>
              <a:t>Click to edit Master title style</a:t>
            </a:r>
            <a:endParaRPr lang="en-US" dirty="0"/>
          </a:p>
        </p:txBody>
      </p:sp>
      <p:sp>
        <p:nvSpPr>
          <p:cNvPr id="3" name="Content Placeholder 2">
            <a:extLst>
              <a:ext uri="{FF2B5EF4-FFF2-40B4-BE49-F238E27FC236}">
                <a16:creationId xmlns:a16="http://schemas.microsoft.com/office/drawing/2014/main" id="{F8A2CD90-429B-4A55-B6C8-DD6CE6994118}"/>
              </a:ext>
            </a:extLst>
          </p:cNvPr>
          <p:cNvSpPr>
            <a:spLocks noGrp="1"/>
          </p:cNvSpPr>
          <p:nvPr>
            <p:ph idx="1"/>
          </p:nvPr>
        </p:nvSpPr>
        <p:spPr>
          <a:xfrm>
            <a:off x="550863" y="2113199"/>
            <a:ext cx="11090274" cy="3979625"/>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D4EE704-5DCA-484E-85E0-0E3A7B1C5046}"/>
              </a:ext>
            </a:extLst>
          </p:cNvPr>
          <p:cNvSpPr>
            <a:spLocks noGrp="1"/>
          </p:cNvSpPr>
          <p:nvPr>
            <p:ph type="dt" sz="half" idx="10"/>
          </p:nvPr>
        </p:nvSpPr>
        <p:spPr/>
        <p:txBody>
          <a:bodyPr>
            <a:noAutofit/>
          </a:bodyPr>
          <a:lstStyle/>
          <a:p>
            <a:r>
              <a:rPr lang="en-US"/>
              <a:t>Tuesday, February 2, 20XX</a:t>
            </a:r>
          </a:p>
        </p:txBody>
      </p:sp>
      <p:sp>
        <p:nvSpPr>
          <p:cNvPr id="5" name="Footer Placeholder 4">
            <a:extLst>
              <a:ext uri="{FF2B5EF4-FFF2-40B4-BE49-F238E27FC236}">
                <a16:creationId xmlns:a16="http://schemas.microsoft.com/office/drawing/2014/main" id="{4CA69B66-1C18-44A2-93F7-97DED26F24AB}"/>
              </a:ext>
            </a:extLst>
          </p:cNvPr>
          <p:cNvSpPr>
            <a:spLocks noGrp="1"/>
          </p:cNvSpPr>
          <p:nvPr>
            <p:ph type="ftr" sz="quarter" idx="11"/>
          </p:nvPr>
        </p:nvSpPr>
        <p:spPr/>
        <p:txBody>
          <a:bodyPr>
            <a:noAutofit/>
          </a:bodyPr>
          <a:lstStyle/>
          <a:p>
            <a:r>
              <a:rPr lang="en-US"/>
              <a:t>Sample Footer Text</a:t>
            </a:r>
          </a:p>
        </p:txBody>
      </p:sp>
      <p:sp>
        <p:nvSpPr>
          <p:cNvPr id="6" name="Slide Number Placeholder 5">
            <a:extLst>
              <a:ext uri="{FF2B5EF4-FFF2-40B4-BE49-F238E27FC236}">
                <a16:creationId xmlns:a16="http://schemas.microsoft.com/office/drawing/2014/main" id="{7E44B5A0-66FA-433A-8DC5-C097C63B4DFC}"/>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Tree>
    <p:extLst>
      <p:ext uri="{BB962C8B-B14F-4D97-AF65-F5344CB8AC3E}">
        <p14:creationId xmlns:p14="http://schemas.microsoft.com/office/powerpoint/2010/main" val="3616071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_Quote">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7062BF5C-3876-4161-B4FF-14CA94D326C6}"/>
              </a:ext>
            </a:extLst>
          </p:cNvPr>
          <p:cNvSpPr>
            <a:spLocks noGrp="1"/>
          </p:cNvSpPr>
          <p:nvPr>
            <p:ph type="title"/>
          </p:nvPr>
        </p:nvSpPr>
        <p:spPr>
          <a:xfrm>
            <a:off x="550864" y="549275"/>
            <a:ext cx="3566160" cy="3384550"/>
          </a:xfrm>
        </p:spPr>
        <p:txBody>
          <a:bodyPr wrap="square" anchor="b" anchorCtr="0">
            <a:noAutofit/>
          </a:bodyPr>
          <a:lstStyle>
            <a:lvl1pPr>
              <a:defRPr sz="4000"/>
            </a:lvl1pPr>
          </a:lstStyle>
          <a:p>
            <a:r>
              <a:rPr lang="en-US"/>
              <a:t>Click to edit Master title style</a:t>
            </a:r>
            <a:endParaRPr lang="en-US" dirty="0"/>
          </a:p>
        </p:txBody>
      </p:sp>
      <p:grpSp>
        <p:nvGrpSpPr>
          <p:cNvPr id="8" name="Group 7">
            <a:extLst>
              <a:ext uri="{FF2B5EF4-FFF2-40B4-BE49-F238E27FC236}">
                <a16:creationId xmlns:a16="http://schemas.microsoft.com/office/drawing/2014/main" id="{B17C5C60-EC4D-410B-9997-0B73289605FD}"/>
              </a:ext>
              <a:ext uri="{C183D7F6-B498-43B3-948B-1728B52AA6E4}">
                <adec:decorative xmlns:adec="http://schemas.microsoft.com/office/drawing/2017/decorative" val="1"/>
              </a:ext>
            </a:extLst>
          </p:cNvPr>
          <p:cNvGrpSpPr/>
          <p:nvPr userDrawn="1"/>
        </p:nvGrpSpPr>
        <p:grpSpPr>
          <a:xfrm>
            <a:off x="10822156" y="4143453"/>
            <a:ext cx="734257" cy="760506"/>
            <a:chOff x="5243759" y="1363788"/>
            <a:chExt cx="734257" cy="760506"/>
          </a:xfrm>
        </p:grpSpPr>
        <p:sp>
          <p:nvSpPr>
            <p:cNvPr id="9" name="Freeform 5">
              <a:extLst>
                <a:ext uri="{FF2B5EF4-FFF2-40B4-BE49-F238E27FC236}">
                  <a16:creationId xmlns:a16="http://schemas.microsoft.com/office/drawing/2014/main" id="{0573155C-3428-4F4F-AE66-A519D777EAAE}"/>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 name="Freeform 6">
              <a:extLst>
                <a:ext uri="{FF2B5EF4-FFF2-40B4-BE49-F238E27FC236}">
                  <a16:creationId xmlns:a16="http://schemas.microsoft.com/office/drawing/2014/main" id="{1853496C-159E-4D47-94B5-0835FB6511BA}"/>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Freeform 8">
              <a:extLst>
                <a:ext uri="{FF2B5EF4-FFF2-40B4-BE49-F238E27FC236}">
                  <a16:creationId xmlns:a16="http://schemas.microsoft.com/office/drawing/2014/main" id="{CE93E330-715B-44E8-84D9-CE166D428DAB}"/>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12" name="Oval 11">
            <a:extLst>
              <a:ext uri="{FF2B5EF4-FFF2-40B4-BE49-F238E27FC236}">
                <a16:creationId xmlns:a16="http://schemas.microsoft.com/office/drawing/2014/main" id="{80A2FA6F-99B7-4984-A80C-570644889F02}"/>
              </a:ext>
              <a:ext uri="{C183D7F6-B498-43B3-948B-1728B52AA6E4}">
                <adec:decorative xmlns:adec="http://schemas.microsoft.com/office/drawing/2017/decorative" val="1"/>
              </a:ext>
            </a:extLst>
          </p:cNvPr>
          <p:cNvSpPr>
            <a:spLocks noChangeAspect="1"/>
          </p:cNvSpPr>
          <p:nvPr userDrawn="1"/>
        </p:nvSpPr>
        <p:spPr>
          <a:xfrm>
            <a:off x="5668780" y="5059009"/>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7" name="Content Placeholder 16">
            <a:extLst>
              <a:ext uri="{FF2B5EF4-FFF2-40B4-BE49-F238E27FC236}">
                <a16:creationId xmlns:a16="http://schemas.microsoft.com/office/drawing/2014/main" id="{439C8C03-81B3-4DE8-B96A-78258E4467CC}"/>
              </a:ext>
            </a:extLst>
          </p:cNvPr>
          <p:cNvSpPr>
            <a:spLocks noGrp="1"/>
          </p:cNvSpPr>
          <p:nvPr>
            <p:ph sz="quarter" idx="15"/>
          </p:nvPr>
        </p:nvSpPr>
        <p:spPr>
          <a:xfrm>
            <a:off x="550863" y="4097338"/>
            <a:ext cx="3565524" cy="2351087"/>
          </a:xfrm>
        </p:spPr>
        <p:txBody>
          <a:bodyPr>
            <a:noAutofit/>
          </a:bodyPr>
          <a:lstStyle>
            <a:lvl1pPr>
              <a:buNone/>
              <a:defRPr sz="2400"/>
            </a:lvl1pPr>
            <a:lvl2pPr>
              <a:defRPr sz="2000"/>
            </a:lvl2pPr>
            <a:lvl3pPr>
              <a:defRPr sz="2000"/>
            </a:lvl3pPr>
            <a:lvl4pPr>
              <a:defRPr sz="2000"/>
            </a:lvl4pPr>
            <a:lvl5pPr>
              <a:defRPr sz="2000"/>
            </a:lvl5pPr>
          </a:lstStyle>
          <a:p>
            <a:pPr lvl="0"/>
            <a:r>
              <a:rPr lang="en-US"/>
              <a:t>Click to edit Master text styles</a:t>
            </a:r>
          </a:p>
        </p:txBody>
      </p:sp>
      <p:sp>
        <p:nvSpPr>
          <p:cNvPr id="15" name="Picture Placeholder 14">
            <a:extLst>
              <a:ext uri="{FF2B5EF4-FFF2-40B4-BE49-F238E27FC236}">
                <a16:creationId xmlns:a16="http://schemas.microsoft.com/office/drawing/2014/main" id="{C1FBB56D-C8B1-4ED9-A5DB-72BA636DADF3}"/>
              </a:ext>
            </a:extLst>
          </p:cNvPr>
          <p:cNvSpPr>
            <a:spLocks noGrp="1"/>
          </p:cNvSpPr>
          <p:nvPr>
            <p:ph type="pic" sz="quarter" idx="13"/>
          </p:nvPr>
        </p:nvSpPr>
        <p:spPr>
          <a:xfrm>
            <a:off x="5535809" y="656633"/>
            <a:ext cx="5132388" cy="5132388"/>
          </a:xfrm>
          <a:custGeom>
            <a:avLst/>
            <a:gdLst>
              <a:gd name="connsiteX0" fmla="*/ 2566194 w 5132388"/>
              <a:gd name="connsiteY0" fmla="*/ 0 h 5132388"/>
              <a:gd name="connsiteX1" fmla="*/ 5132388 w 5132388"/>
              <a:gd name="connsiteY1" fmla="*/ 2566194 h 5132388"/>
              <a:gd name="connsiteX2" fmla="*/ 2566194 w 5132388"/>
              <a:gd name="connsiteY2" fmla="*/ 5132388 h 5132388"/>
              <a:gd name="connsiteX3" fmla="*/ 0 w 5132388"/>
              <a:gd name="connsiteY3" fmla="*/ 2566194 h 5132388"/>
              <a:gd name="connsiteX4" fmla="*/ 2566194 w 5132388"/>
              <a:gd name="connsiteY4" fmla="*/ 0 h 51323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32388" h="5132388">
                <a:moveTo>
                  <a:pt x="2566194" y="0"/>
                </a:moveTo>
                <a:cubicBezTo>
                  <a:pt x="3983464" y="0"/>
                  <a:pt x="5132388" y="1148924"/>
                  <a:pt x="5132388" y="2566194"/>
                </a:cubicBezTo>
                <a:cubicBezTo>
                  <a:pt x="5132388" y="3983464"/>
                  <a:pt x="3983464" y="5132388"/>
                  <a:pt x="2566194" y="5132388"/>
                </a:cubicBezTo>
                <a:cubicBezTo>
                  <a:pt x="1148924" y="5132388"/>
                  <a:pt x="0" y="3983464"/>
                  <a:pt x="0" y="2566194"/>
                </a:cubicBezTo>
                <a:cubicBezTo>
                  <a:pt x="0" y="1148924"/>
                  <a:pt x="1148924" y="0"/>
                  <a:pt x="2566194" y="0"/>
                </a:cubicBezTo>
                <a:close/>
              </a:path>
            </a:pathLst>
          </a:custGeom>
          <a:solidFill>
            <a:schemeClr val="accent5"/>
          </a:solidFill>
        </p:spPr>
        <p:txBody>
          <a:bodyPr wrap="square">
            <a:noAutofit/>
          </a:bodyPr>
          <a:lstStyle/>
          <a:p>
            <a:r>
              <a:rPr lang="en-US"/>
              <a:t>Click icon to add picture</a:t>
            </a:r>
          </a:p>
        </p:txBody>
      </p:sp>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noAutofit/>
          </a:bodyPr>
          <a:lstStyle/>
          <a:p>
            <a:r>
              <a:rPr lang="en-US"/>
              <a:t>Tuesday, February 2, 20XX</a:t>
            </a:r>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noAutofit/>
          </a:bodyPr>
          <a:lstStyle/>
          <a:p>
            <a:r>
              <a:rPr lang="en-US"/>
              <a:t>Sample Footer Text</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Tree>
    <p:extLst>
      <p:ext uri="{BB962C8B-B14F-4D97-AF65-F5344CB8AC3E}">
        <p14:creationId xmlns:p14="http://schemas.microsoft.com/office/powerpoint/2010/main" val="3063087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_Team">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E38C6F9E-A74F-4F54-9409-B6B93DF8CE78}"/>
              </a:ext>
              <a:ext uri="{C183D7F6-B498-43B3-948B-1728B52AA6E4}">
                <adec:decorative xmlns:adec="http://schemas.microsoft.com/office/drawing/2017/decorative" val="1"/>
              </a:ext>
            </a:extLst>
          </p:cNvPr>
          <p:cNvSpPr/>
          <p:nvPr userDrawn="1"/>
        </p:nvSpPr>
        <p:spPr>
          <a:xfrm>
            <a:off x="0" y="5773729"/>
            <a:ext cx="12192000" cy="1084271"/>
          </a:xfrm>
          <a:prstGeom prst="rect">
            <a:avLst/>
          </a:prstGeom>
          <a:gradFill flip="none" rotWithShape="1">
            <a:gsLst>
              <a:gs pos="100000">
                <a:schemeClr val="bg2">
                  <a:alpha val="60000"/>
                </a:schemeClr>
              </a:gs>
              <a:gs pos="40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34" name="Oval 33">
            <a:extLst>
              <a:ext uri="{FF2B5EF4-FFF2-40B4-BE49-F238E27FC236}">
                <a16:creationId xmlns:a16="http://schemas.microsoft.com/office/drawing/2014/main" id="{6F0F71C5-78A4-4793-9BD4-3DF0EE3E3EB7}"/>
              </a:ext>
              <a:ext uri="{C183D7F6-B498-43B3-948B-1728B52AA6E4}">
                <adec:decorative xmlns:adec="http://schemas.microsoft.com/office/drawing/2017/decorative" val="1"/>
              </a:ext>
            </a:extLst>
          </p:cNvPr>
          <p:cNvSpPr>
            <a:spLocks noChangeAspect="1"/>
          </p:cNvSpPr>
          <p:nvPr userDrawn="1"/>
        </p:nvSpPr>
        <p:spPr>
          <a:xfrm>
            <a:off x="10288775" y="762609"/>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0" name="Title 5">
            <a:extLst>
              <a:ext uri="{FF2B5EF4-FFF2-40B4-BE49-F238E27FC236}">
                <a16:creationId xmlns:a16="http://schemas.microsoft.com/office/drawing/2014/main" id="{36F60F77-4CC9-4F86-B70A-85012C6588A0}"/>
              </a:ext>
            </a:extLst>
          </p:cNvPr>
          <p:cNvSpPr>
            <a:spLocks noGrp="1"/>
          </p:cNvSpPr>
          <p:nvPr>
            <p:ph type="ctrTitle" hasCustomPrompt="1"/>
          </p:nvPr>
        </p:nvSpPr>
        <p:spPr>
          <a:xfrm>
            <a:off x="548640" y="548640"/>
            <a:ext cx="8281987" cy="1253041"/>
          </a:xfrm>
        </p:spPr>
        <p:txBody>
          <a:bodyPr>
            <a:noAutofit/>
          </a:bodyPr>
          <a:lstStyle/>
          <a:p>
            <a:r>
              <a:rPr lang="en-US" dirty="0"/>
              <a:t>Team</a:t>
            </a:r>
          </a:p>
        </p:txBody>
      </p:sp>
      <p:grpSp>
        <p:nvGrpSpPr>
          <p:cNvPr id="51" name="Group 50">
            <a:extLst>
              <a:ext uri="{FF2B5EF4-FFF2-40B4-BE49-F238E27FC236}">
                <a16:creationId xmlns:a16="http://schemas.microsoft.com/office/drawing/2014/main" id="{E6093F87-C1F6-4FAB-B891-6F7D7FC20751}"/>
              </a:ext>
              <a:ext uri="{C183D7F6-B498-43B3-948B-1728B52AA6E4}">
                <adec:decorative xmlns:adec="http://schemas.microsoft.com/office/drawing/2017/decorative" val="1"/>
              </a:ext>
            </a:extLst>
          </p:cNvPr>
          <p:cNvGrpSpPr/>
          <p:nvPr userDrawn="1"/>
        </p:nvGrpSpPr>
        <p:grpSpPr>
          <a:xfrm>
            <a:off x="1800565" y="4518946"/>
            <a:ext cx="1980001" cy="1363916"/>
            <a:chOff x="4879602" y="3781429"/>
            <a:chExt cx="1980001" cy="1363916"/>
          </a:xfrm>
        </p:grpSpPr>
        <p:sp>
          <p:nvSpPr>
            <p:cNvPr id="52" name="Freeform: Shape 51">
              <a:extLst>
                <a:ext uri="{FF2B5EF4-FFF2-40B4-BE49-F238E27FC236}">
                  <a16:creationId xmlns:a16="http://schemas.microsoft.com/office/drawing/2014/main" id="{E1A4FD5C-1E5B-46D1-BA9D-99928D19AF04}"/>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53" name="Freeform: Shape 52">
              <a:extLst>
                <a:ext uri="{FF2B5EF4-FFF2-40B4-BE49-F238E27FC236}">
                  <a16:creationId xmlns:a16="http://schemas.microsoft.com/office/drawing/2014/main" id="{B7DF0ED5-A971-408F-A055-C7E5D7A623CD}"/>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solidFill>
                  <a:schemeClr val="tx1"/>
                </a:solidFill>
              </a:endParaRPr>
            </a:p>
          </p:txBody>
        </p:sp>
        <p:sp>
          <p:nvSpPr>
            <p:cNvPr id="54" name="Oval 53">
              <a:extLst>
                <a:ext uri="{FF2B5EF4-FFF2-40B4-BE49-F238E27FC236}">
                  <a16:creationId xmlns:a16="http://schemas.microsoft.com/office/drawing/2014/main" id="{AA81F353-4C5B-4A37-9846-2C1E2D0FC25F}"/>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5" name="Oval 54">
              <a:extLst>
                <a:ext uri="{FF2B5EF4-FFF2-40B4-BE49-F238E27FC236}">
                  <a16:creationId xmlns:a16="http://schemas.microsoft.com/office/drawing/2014/main" id="{42B74EA3-11CE-4D3F-99AD-162563447653}"/>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56" name="Picture Placeholder 55">
            <a:extLst>
              <a:ext uri="{FF2B5EF4-FFF2-40B4-BE49-F238E27FC236}">
                <a16:creationId xmlns:a16="http://schemas.microsoft.com/office/drawing/2014/main" id="{8F41896B-6DDA-4F82-9F74-3EBF93A3CD58}"/>
              </a:ext>
            </a:extLst>
          </p:cNvPr>
          <p:cNvSpPr>
            <a:spLocks noGrp="1"/>
          </p:cNvSpPr>
          <p:nvPr>
            <p:ph type="pic" sz="quarter" idx="13"/>
          </p:nvPr>
        </p:nvSpPr>
        <p:spPr>
          <a:xfrm>
            <a:off x="1078992" y="1990724"/>
            <a:ext cx="1691640" cy="1435608"/>
          </a:xfrm>
          <a:solidFill>
            <a:schemeClr val="accent5"/>
          </a:solidFill>
        </p:spPr>
        <p:txBody>
          <a:bodyPr>
            <a:noAutofit/>
          </a:bodyPr>
          <a:lstStyle/>
          <a:p>
            <a:r>
              <a:rPr lang="en-US"/>
              <a:t>Click icon to add picture</a:t>
            </a:r>
          </a:p>
        </p:txBody>
      </p:sp>
      <p:sp>
        <p:nvSpPr>
          <p:cNvPr id="57" name="Picture Placeholder 55">
            <a:extLst>
              <a:ext uri="{FF2B5EF4-FFF2-40B4-BE49-F238E27FC236}">
                <a16:creationId xmlns:a16="http://schemas.microsoft.com/office/drawing/2014/main" id="{EF85499B-C29A-4C8B-922C-7CE4771E352C}"/>
              </a:ext>
            </a:extLst>
          </p:cNvPr>
          <p:cNvSpPr>
            <a:spLocks noGrp="1"/>
          </p:cNvSpPr>
          <p:nvPr>
            <p:ph type="pic" sz="quarter" idx="14"/>
          </p:nvPr>
        </p:nvSpPr>
        <p:spPr>
          <a:xfrm>
            <a:off x="3838384" y="1990724"/>
            <a:ext cx="1691640" cy="1435608"/>
          </a:xfrm>
          <a:solidFill>
            <a:schemeClr val="accent5"/>
          </a:solidFill>
        </p:spPr>
        <p:txBody>
          <a:bodyPr>
            <a:noAutofit/>
          </a:bodyPr>
          <a:lstStyle/>
          <a:p>
            <a:r>
              <a:rPr lang="en-US"/>
              <a:t>Click icon to add picture</a:t>
            </a:r>
          </a:p>
        </p:txBody>
      </p:sp>
      <p:sp>
        <p:nvSpPr>
          <p:cNvPr id="58" name="Picture Placeholder 55">
            <a:extLst>
              <a:ext uri="{FF2B5EF4-FFF2-40B4-BE49-F238E27FC236}">
                <a16:creationId xmlns:a16="http://schemas.microsoft.com/office/drawing/2014/main" id="{F82A1DB8-0AE7-4E17-B07B-FCF45B85EE17}"/>
              </a:ext>
            </a:extLst>
          </p:cNvPr>
          <p:cNvSpPr>
            <a:spLocks noGrp="1"/>
          </p:cNvSpPr>
          <p:nvPr>
            <p:ph type="pic" sz="quarter" idx="15"/>
          </p:nvPr>
        </p:nvSpPr>
        <p:spPr>
          <a:xfrm>
            <a:off x="6661976" y="1993392"/>
            <a:ext cx="1691640" cy="1435608"/>
          </a:xfrm>
          <a:solidFill>
            <a:schemeClr val="accent5"/>
          </a:solidFill>
        </p:spPr>
        <p:txBody>
          <a:bodyPr>
            <a:noAutofit/>
          </a:bodyPr>
          <a:lstStyle/>
          <a:p>
            <a:r>
              <a:rPr lang="en-US"/>
              <a:t>Click icon to add picture</a:t>
            </a:r>
            <a:endParaRPr lang="en-US" dirty="0"/>
          </a:p>
        </p:txBody>
      </p:sp>
      <p:sp>
        <p:nvSpPr>
          <p:cNvPr id="59" name="Picture Placeholder 55">
            <a:extLst>
              <a:ext uri="{FF2B5EF4-FFF2-40B4-BE49-F238E27FC236}">
                <a16:creationId xmlns:a16="http://schemas.microsoft.com/office/drawing/2014/main" id="{A83EEB6C-83B7-471D-B5A4-4071534048D2}"/>
              </a:ext>
            </a:extLst>
          </p:cNvPr>
          <p:cNvSpPr>
            <a:spLocks noGrp="1"/>
          </p:cNvSpPr>
          <p:nvPr>
            <p:ph type="pic" sz="quarter" idx="16"/>
          </p:nvPr>
        </p:nvSpPr>
        <p:spPr>
          <a:xfrm>
            <a:off x="9485568" y="1990724"/>
            <a:ext cx="1691640" cy="1435608"/>
          </a:xfrm>
          <a:solidFill>
            <a:schemeClr val="accent5"/>
          </a:solidFill>
        </p:spPr>
        <p:txBody>
          <a:bodyPr>
            <a:noAutofit/>
          </a:bodyPr>
          <a:lstStyle/>
          <a:p>
            <a:r>
              <a:rPr lang="en-US"/>
              <a:t>Click icon to add picture</a:t>
            </a:r>
          </a:p>
        </p:txBody>
      </p:sp>
      <p:sp>
        <p:nvSpPr>
          <p:cNvPr id="63" name="Text Placeholder 62">
            <a:extLst>
              <a:ext uri="{FF2B5EF4-FFF2-40B4-BE49-F238E27FC236}">
                <a16:creationId xmlns:a16="http://schemas.microsoft.com/office/drawing/2014/main" id="{17A96A8C-F792-485A-9BB9-4DEDCA0CE6B8}"/>
              </a:ext>
            </a:extLst>
          </p:cNvPr>
          <p:cNvSpPr>
            <a:spLocks noGrp="1"/>
          </p:cNvSpPr>
          <p:nvPr>
            <p:ph type="body" sz="quarter" idx="18" hasCustomPrompt="1"/>
          </p:nvPr>
        </p:nvSpPr>
        <p:spPr>
          <a:xfrm>
            <a:off x="1079500" y="3781425"/>
            <a:ext cx="1711325" cy="365760"/>
          </a:xfrm>
        </p:spPr>
        <p:txBody>
          <a:bodyPr>
            <a:noAutofit/>
          </a:bodyPr>
          <a:lstStyle>
            <a:lvl1pPr>
              <a:buNone/>
              <a:defRPr sz="2000" b="1"/>
            </a:lvl1pPr>
          </a:lstStyle>
          <a:p>
            <a:pPr lvl="0"/>
            <a:r>
              <a:rPr lang="en-US" dirty="0"/>
              <a:t>Name</a:t>
            </a:r>
          </a:p>
        </p:txBody>
      </p:sp>
      <p:sp>
        <p:nvSpPr>
          <p:cNvPr id="61" name="Text Placeholder 60">
            <a:extLst>
              <a:ext uri="{FF2B5EF4-FFF2-40B4-BE49-F238E27FC236}">
                <a16:creationId xmlns:a16="http://schemas.microsoft.com/office/drawing/2014/main" id="{6C65AE07-519E-4E3B-8521-621C8343914D}"/>
              </a:ext>
            </a:extLst>
          </p:cNvPr>
          <p:cNvSpPr>
            <a:spLocks noGrp="1"/>
          </p:cNvSpPr>
          <p:nvPr>
            <p:ph type="body" sz="quarter" idx="17" hasCustomPrompt="1"/>
          </p:nvPr>
        </p:nvSpPr>
        <p:spPr>
          <a:xfrm>
            <a:off x="1078733" y="4232949"/>
            <a:ext cx="1711572" cy="638175"/>
          </a:xfrm>
        </p:spPr>
        <p:txBody>
          <a:bodyPr>
            <a:noAutofit/>
          </a:bodyPr>
          <a:lstStyle>
            <a:lvl1pPr>
              <a:buNone/>
              <a:defRPr sz="1800"/>
            </a:lvl1pPr>
          </a:lstStyle>
          <a:p>
            <a:pPr lvl="0"/>
            <a:r>
              <a:rPr lang="en-US" dirty="0"/>
              <a:t>Title</a:t>
            </a:r>
          </a:p>
        </p:txBody>
      </p:sp>
      <p:sp>
        <p:nvSpPr>
          <p:cNvPr id="65" name="Text Placeholder 62">
            <a:extLst>
              <a:ext uri="{FF2B5EF4-FFF2-40B4-BE49-F238E27FC236}">
                <a16:creationId xmlns:a16="http://schemas.microsoft.com/office/drawing/2014/main" id="{FB878318-C287-428B-8105-429BC4B03F55}"/>
              </a:ext>
            </a:extLst>
          </p:cNvPr>
          <p:cNvSpPr>
            <a:spLocks noGrp="1"/>
          </p:cNvSpPr>
          <p:nvPr>
            <p:ph type="body" sz="quarter" idx="20" hasCustomPrompt="1"/>
          </p:nvPr>
        </p:nvSpPr>
        <p:spPr>
          <a:xfrm>
            <a:off x="3839151" y="3781425"/>
            <a:ext cx="1711325" cy="365760"/>
          </a:xfrm>
        </p:spPr>
        <p:txBody>
          <a:bodyPr>
            <a:noAutofit/>
          </a:bodyPr>
          <a:lstStyle>
            <a:lvl1pPr>
              <a:buNone/>
              <a:defRPr sz="2000" b="1"/>
            </a:lvl1pPr>
          </a:lstStyle>
          <a:p>
            <a:pPr lvl="0"/>
            <a:r>
              <a:rPr lang="en-US" dirty="0"/>
              <a:t>Name</a:t>
            </a:r>
          </a:p>
        </p:txBody>
      </p:sp>
      <p:sp>
        <p:nvSpPr>
          <p:cNvPr id="64" name="Text Placeholder 60">
            <a:extLst>
              <a:ext uri="{FF2B5EF4-FFF2-40B4-BE49-F238E27FC236}">
                <a16:creationId xmlns:a16="http://schemas.microsoft.com/office/drawing/2014/main" id="{1465E516-2CEF-4F9E-9375-7D41DCFCBB41}"/>
              </a:ext>
            </a:extLst>
          </p:cNvPr>
          <p:cNvSpPr>
            <a:spLocks noGrp="1"/>
          </p:cNvSpPr>
          <p:nvPr>
            <p:ph type="body" sz="quarter" idx="19" hasCustomPrompt="1"/>
          </p:nvPr>
        </p:nvSpPr>
        <p:spPr>
          <a:xfrm>
            <a:off x="3838384" y="4232949"/>
            <a:ext cx="1711572" cy="638175"/>
          </a:xfrm>
        </p:spPr>
        <p:txBody>
          <a:bodyPr>
            <a:noAutofit/>
          </a:bodyPr>
          <a:lstStyle>
            <a:lvl1pPr>
              <a:buNone/>
              <a:defRPr sz="1800"/>
            </a:lvl1pPr>
          </a:lstStyle>
          <a:p>
            <a:pPr lvl="0"/>
            <a:r>
              <a:rPr lang="en-US" dirty="0"/>
              <a:t>Title</a:t>
            </a:r>
          </a:p>
        </p:txBody>
      </p:sp>
      <p:sp>
        <p:nvSpPr>
          <p:cNvPr id="67" name="Text Placeholder 62">
            <a:extLst>
              <a:ext uri="{FF2B5EF4-FFF2-40B4-BE49-F238E27FC236}">
                <a16:creationId xmlns:a16="http://schemas.microsoft.com/office/drawing/2014/main" id="{FE012CE3-36AA-4016-A88E-27BCFFEFD69F}"/>
              </a:ext>
            </a:extLst>
          </p:cNvPr>
          <p:cNvSpPr>
            <a:spLocks noGrp="1"/>
          </p:cNvSpPr>
          <p:nvPr>
            <p:ph type="body" sz="quarter" idx="22" hasCustomPrompt="1"/>
          </p:nvPr>
        </p:nvSpPr>
        <p:spPr>
          <a:xfrm>
            <a:off x="6662743" y="3781425"/>
            <a:ext cx="1711325" cy="365760"/>
          </a:xfrm>
        </p:spPr>
        <p:txBody>
          <a:bodyPr>
            <a:noAutofit/>
          </a:bodyPr>
          <a:lstStyle>
            <a:lvl1pPr>
              <a:buNone/>
              <a:defRPr sz="2000" b="1"/>
            </a:lvl1pPr>
          </a:lstStyle>
          <a:p>
            <a:pPr lvl="0"/>
            <a:r>
              <a:rPr lang="en-US" dirty="0"/>
              <a:t>Name</a:t>
            </a:r>
          </a:p>
        </p:txBody>
      </p:sp>
      <p:sp>
        <p:nvSpPr>
          <p:cNvPr id="66" name="Text Placeholder 60">
            <a:extLst>
              <a:ext uri="{FF2B5EF4-FFF2-40B4-BE49-F238E27FC236}">
                <a16:creationId xmlns:a16="http://schemas.microsoft.com/office/drawing/2014/main" id="{8D5671AF-0137-4226-8A84-2784817E519C}"/>
              </a:ext>
            </a:extLst>
          </p:cNvPr>
          <p:cNvSpPr>
            <a:spLocks noGrp="1"/>
          </p:cNvSpPr>
          <p:nvPr>
            <p:ph type="body" sz="quarter" idx="21" hasCustomPrompt="1"/>
          </p:nvPr>
        </p:nvSpPr>
        <p:spPr>
          <a:xfrm>
            <a:off x="6661976" y="4232949"/>
            <a:ext cx="1711572" cy="638175"/>
          </a:xfrm>
        </p:spPr>
        <p:txBody>
          <a:bodyPr>
            <a:noAutofit/>
          </a:bodyPr>
          <a:lstStyle>
            <a:lvl1pPr>
              <a:buNone/>
              <a:defRPr sz="1800"/>
            </a:lvl1pPr>
          </a:lstStyle>
          <a:p>
            <a:pPr lvl="0"/>
            <a:r>
              <a:rPr lang="en-US" dirty="0"/>
              <a:t>Title</a:t>
            </a:r>
          </a:p>
        </p:txBody>
      </p:sp>
      <p:sp>
        <p:nvSpPr>
          <p:cNvPr id="69" name="Text Placeholder 62">
            <a:extLst>
              <a:ext uri="{FF2B5EF4-FFF2-40B4-BE49-F238E27FC236}">
                <a16:creationId xmlns:a16="http://schemas.microsoft.com/office/drawing/2014/main" id="{DA1587F0-23BF-4FB8-B06C-2B0AA928E931}"/>
              </a:ext>
            </a:extLst>
          </p:cNvPr>
          <p:cNvSpPr>
            <a:spLocks noGrp="1"/>
          </p:cNvSpPr>
          <p:nvPr>
            <p:ph type="body" sz="quarter" idx="24" hasCustomPrompt="1"/>
          </p:nvPr>
        </p:nvSpPr>
        <p:spPr>
          <a:xfrm>
            <a:off x="9433112" y="3787288"/>
            <a:ext cx="1711325" cy="365760"/>
          </a:xfrm>
        </p:spPr>
        <p:txBody>
          <a:bodyPr>
            <a:noAutofit/>
          </a:bodyPr>
          <a:lstStyle>
            <a:lvl1pPr>
              <a:buNone/>
              <a:defRPr sz="2000" b="1"/>
            </a:lvl1pPr>
          </a:lstStyle>
          <a:p>
            <a:pPr lvl="0"/>
            <a:r>
              <a:rPr lang="en-US" dirty="0"/>
              <a:t>Name</a:t>
            </a:r>
          </a:p>
        </p:txBody>
      </p:sp>
      <p:sp>
        <p:nvSpPr>
          <p:cNvPr id="68" name="Text Placeholder 60">
            <a:extLst>
              <a:ext uri="{FF2B5EF4-FFF2-40B4-BE49-F238E27FC236}">
                <a16:creationId xmlns:a16="http://schemas.microsoft.com/office/drawing/2014/main" id="{565C0B22-B5E7-44BB-A17C-7FB5BB5D82BB}"/>
              </a:ext>
            </a:extLst>
          </p:cNvPr>
          <p:cNvSpPr>
            <a:spLocks noGrp="1"/>
          </p:cNvSpPr>
          <p:nvPr>
            <p:ph type="body" sz="quarter" idx="23" hasCustomPrompt="1"/>
          </p:nvPr>
        </p:nvSpPr>
        <p:spPr>
          <a:xfrm>
            <a:off x="9432345" y="4238812"/>
            <a:ext cx="1711572" cy="638175"/>
          </a:xfrm>
        </p:spPr>
        <p:txBody>
          <a:bodyPr>
            <a:noAutofit/>
          </a:bodyPr>
          <a:lstStyle>
            <a:lvl1pPr>
              <a:buNone/>
              <a:defRPr sz="1800"/>
            </a:lvl1pPr>
          </a:lstStyle>
          <a:p>
            <a:pPr lvl="0"/>
            <a:r>
              <a:rPr lang="en-US" dirty="0"/>
              <a:t>Title</a:t>
            </a:r>
          </a:p>
        </p:txBody>
      </p:sp>
      <p:sp>
        <p:nvSpPr>
          <p:cNvPr id="4" name="Date Placeholder 3">
            <a:extLst>
              <a:ext uri="{FF2B5EF4-FFF2-40B4-BE49-F238E27FC236}">
                <a16:creationId xmlns:a16="http://schemas.microsoft.com/office/drawing/2014/main" id="{D8661572-1A59-4E3B-BA65-3329E9468C69}"/>
              </a:ext>
            </a:extLst>
          </p:cNvPr>
          <p:cNvSpPr>
            <a:spLocks noGrp="1"/>
          </p:cNvSpPr>
          <p:nvPr>
            <p:ph type="dt" sz="half" idx="10"/>
          </p:nvPr>
        </p:nvSpPr>
        <p:spPr/>
        <p:txBody>
          <a:bodyPr>
            <a:noAutofit/>
          </a:bodyPr>
          <a:lstStyle/>
          <a:p>
            <a:r>
              <a:rPr lang="en-US"/>
              <a:t>Tuesday, February 2, 20XX</a:t>
            </a:r>
            <a:endParaRPr lang="en-US" dirty="0"/>
          </a:p>
        </p:txBody>
      </p:sp>
      <p:sp>
        <p:nvSpPr>
          <p:cNvPr id="5" name="Footer Placeholder 4">
            <a:extLst>
              <a:ext uri="{FF2B5EF4-FFF2-40B4-BE49-F238E27FC236}">
                <a16:creationId xmlns:a16="http://schemas.microsoft.com/office/drawing/2014/main" id="{AFEF84F1-99FE-4F0B-9E76-F581C2C1B6D9}"/>
              </a:ext>
            </a:extLst>
          </p:cNvPr>
          <p:cNvSpPr>
            <a:spLocks noGrp="1"/>
          </p:cNvSpPr>
          <p:nvPr>
            <p:ph type="ftr" sz="quarter" idx="11"/>
          </p:nvPr>
        </p:nvSpPr>
        <p:spPr/>
        <p:txBody>
          <a:bodyPr>
            <a:noAutofit/>
          </a:bodyPr>
          <a:lstStyle/>
          <a:p>
            <a:r>
              <a:rPr lang="en-US"/>
              <a:t>Sample Footer Text</a:t>
            </a:r>
          </a:p>
        </p:txBody>
      </p:sp>
      <p:sp>
        <p:nvSpPr>
          <p:cNvPr id="6" name="Slide Number Placeholder 5">
            <a:extLst>
              <a:ext uri="{FF2B5EF4-FFF2-40B4-BE49-F238E27FC236}">
                <a16:creationId xmlns:a16="http://schemas.microsoft.com/office/drawing/2014/main" id="{97B2D769-16B1-43C4-BF14-3175533511ED}"/>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Tree>
    <p:extLst>
      <p:ext uri="{BB962C8B-B14F-4D97-AF65-F5344CB8AC3E}">
        <p14:creationId xmlns:p14="http://schemas.microsoft.com/office/powerpoint/2010/main" val="3715776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10_Content 2 column (comparison slide)">
    <p:spTree>
      <p:nvGrpSpPr>
        <p:cNvPr id="1" name=""/>
        <p:cNvGrpSpPr/>
        <p:nvPr/>
      </p:nvGrpSpPr>
      <p:grpSpPr>
        <a:xfrm>
          <a:off x="0" y="0"/>
          <a:ext cx="0" cy="0"/>
          <a:chOff x="0" y="0"/>
          <a:chExt cx="0" cy="0"/>
        </a:xfrm>
      </p:grpSpPr>
      <p:sp>
        <p:nvSpPr>
          <p:cNvPr id="12" name="Oval 11">
            <a:extLst>
              <a:ext uri="{FF2B5EF4-FFF2-40B4-BE49-F238E27FC236}">
                <a16:creationId xmlns:a16="http://schemas.microsoft.com/office/drawing/2014/main" id="{FD65A50E-2F73-4426-8586-9731AFA2D2E0}"/>
              </a:ext>
            </a:extLst>
          </p:cNvPr>
          <p:cNvSpPr>
            <a:spLocks noChangeAspect="1"/>
          </p:cNvSpPr>
          <p:nvPr/>
        </p:nvSpPr>
        <p:spPr>
          <a:xfrm>
            <a:off x="11091612" y="5893466"/>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Rectangle 10">
            <a:extLst>
              <a:ext uri="{FF2B5EF4-FFF2-40B4-BE49-F238E27FC236}">
                <a16:creationId xmlns:a16="http://schemas.microsoft.com/office/drawing/2014/main" id="{EB89C080-4102-49AE-BDA9-59A4A67E2486}"/>
              </a:ext>
            </a:extLst>
          </p:cNvPr>
          <p:cNvSpPr/>
          <p:nvPr/>
        </p:nvSpPr>
        <p:spPr>
          <a:xfrm>
            <a:off x="11451612" y="5827878"/>
            <a:ext cx="379049" cy="360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 name="Title 1">
            <a:extLst>
              <a:ext uri="{FF2B5EF4-FFF2-40B4-BE49-F238E27FC236}">
                <a16:creationId xmlns:a16="http://schemas.microsoft.com/office/drawing/2014/main" id="{DDE62014-F04C-495A-964E-6B888D49CDE9}"/>
              </a:ext>
            </a:extLst>
          </p:cNvPr>
          <p:cNvSpPr>
            <a:spLocks noGrp="1"/>
          </p:cNvSpPr>
          <p:nvPr>
            <p:ph type="title"/>
          </p:nvPr>
        </p:nvSpPr>
        <p:spPr>
          <a:xfrm>
            <a:off x="550862" y="549275"/>
            <a:ext cx="11097551" cy="1332000"/>
          </a:xfrm>
        </p:spPr>
        <p:txBody>
          <a:bodyPr vert="horz" wrap="square" lIns="0" tIns="0" rIns="0" bIns="0" rtlCol="0" anchor="t" anchorCtr="0">
            <a:noAutofit/>
          </a:bodyPr>
          <a:lstStyle>
            <a:lvl1pPr>
              <a:defRPr lang="en-US" sz="4800" dirty="0"/>
            </a:lvl1pPr>
          </a:lstStyle>
          <a:p>
            <a:pPr lvl="0">
              <a:lnSpc>
                <a:spcPct val="100000"/>
              </a:lnSpc>
            </a:pPr>
            <a:r>
              <a:rPr lang="en-US"/>
              <a:t>Click to edit Master title style</a:t>
            </a:r>
            <a:endParaRPr lang="en-US" dirty="0"/>
          </a:p>
        </p:txBody>
      </p:sp>
      <p:sp>
        <p:nvSpPr>
          <p:cNvPr id="3" name="Text Placeholder 2">
            <a:extLst>
              <a:ext uri="{FF2B5EF4-FFF2-40B4-BE49-F238E27FC236}">
                <a16:creationId xmlns:a16="http://schemas.microsoft.com/office/drawing/2014/main" id="{555DF027-E633-44EE-ACA0-C205930AA93E}"/>
              </a:ext>
            </a:extLst>
          </p:cNvPr>
          <p:cNvSpPr>
            <a:spLocks noGrp="1"/>
          </p:cNvSpPr>
          <p:nvPr>
            <p:ph type="body" idx="1"/>
          </p:nvPr>
        </p:nvSpPr>
        <p:spPr>
          <a:xfrm>
            <a:off x="550864" y="1731375"/>
            <a:ext cx="5437186" cy="535354"/>
          </a:xfrm>
        </p:spPr>
        <p:txBody>
          <a:bodyPr anchor="b">
            <a:noAutofit/>
          </a:bodyPr>
          <a:lstStyle>
            <a:lvl1pPr marL="0" indent="0">
              <a:buNone/>
              <a:defRPr sz="14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A4F363-FEEF-4CD2-A18E-17AE8D485171}"/>
              </a:ext>
            </a:extLst>
          </p:cNvPr>
          <p:cNvSpPr>
            <a:spLocks noGrp="1"/>
          </p:cNvSpPr>
          <p:nvPr>
            <p:ph sz="half" idx="2"/>
          </p:nvPr>
        </p:nvSpPr>
        <p:spPr>
          <a:xfrm>
            <a:off x="550863" y="2427370"/>
            <a:ext cx="5429114" cy="3515555"/>
          </a:xfrm>
        </p:spPr>
        <p:txBody>
          <a:bodyPr>
            <a:noAutofit/>
          </a:bodyPr>
          <a:lstStyle>
            <a:lvl1pPr>
              <a:defRPr sz="24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34E50F8C-4D64-40FD-AE8C-6A1F3C2A84ED}"/>
              </a:ext>
            </a:extLst>
          </p:cNvPr>
          <p:cNvSpPr>
            <a:spLocks noGrp="1"/>
          </p:cNvSpPr>
          <p:nvPr>
            <p:ph type="body" sz="quarter" idx="3"/>
          </p:nvPr>
        </p:nvSpPr>
        <p:spPr>
          <a:xfrm>
            <a:off x="6212024" y="1731375"/>
            <a:ext cx="5436392" cy="535354"/>
          </a:xfrm>
        </p:spPr>
        <p:txBody>
          <a:bodyPr vert="horz" wrap="square" lIns="0" tIns="0" rIns="0" bIns="0" rtlCol="0" anchor="b">
            <a:noAutofit/>
          </a:bodyPr>
          <a:lstStyle>
            <a:lvl1pPr>
              <a:buNone/>
              <a:defRPr lang="en-US" sz="1400" b="0" cap="all" spc="200" baseline="0" dirty="0">
                <a:solidFill>
                  <a:schemeClr val="tx1"/>
                </a:solidFill>
              </a:defRPr>
            </a:lvl1pPr>
          </a:lstStyle>
          <a:p>
            <a:pPr marL="228600" lvl="0" indent="-228600"/>
            <a:r>
              <a:rPr lang="en-US"/>
              <a:t>Click to edit Master text styles</a:t>
            </a:r>
          </a:p>
        </p:txBody>
      </p:sp>
      <p:sp>
        <p:nvSpPr>
          <p:cNvPr id="6" name="Content Placeholder 5">
            <a:extLst>
              <a:ext uri="{FF2B5EF4-FFF2-40B4-BE49-F238E27FC236}">
                <a16:creationId xmlns:a16="http://schemas.microsoft.com/office/drawing/2014/main" id="{A7AC943E-DB2B-40E0-907F-8EA1404791DE}"/>
              </a:ext>
            </a:extLst>
          </p:cNvPr>
          <p:cNvSpPr>
            <a:spLocks noGrp="1"/>
          </p:cNvSpPr>
          <p:nvPr>
            <p:ph sz="quarter" idx="4"/>
          </p:nvPr>
        </p:nvSpPr>
        <p:spPr>
          <a:xfrm>
            <a:off x="6212023" y="2427370"/>
            <a:ext cx="5436391" cy="3515555"/>
          </a:xfrm>
        </p:spPr>
        <p:txBody>
          <a:bodyPr>
            <a:noAutofit/>
          </a:bodyPr>
          <a:lstStyle>
            <a:lvl1pPr>
              <a:defRPr sz="24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CDCD5B-3F26-4AFA-8BD4-E5D8DD2AF494}"/>
              </a:ext>
            </a:extLst>
          </p:cNvPr>
          <p:cNvSpPr>
            <a:spLocks noGrp="1"/>
          </p:cNvSpPr>
          <p:nvPr>
            <p:ph type="dt" sz="half" idx="10"/>
          </p:nvPr>
        </p:nvSpPr>
        <p:spPr/>
        <p:txBody>
          <a:bodyPr>
            <a:noAutofit/>
          </a:bodyPr>
          <a:lstStyle/>
          <a:p>
            <a:r>
              <a:rPr lang="en-US"/>
              <a:t>Tuesday, February 2, 20XX</a:t>
            </a:r>
          </a:p>
        </p:txBody>
      </p:sp>
      <p:sp>
        <p:nvSpPr>
          <p:cNvPr id="8" name="Footer Placeholder 7">
            <a:extLst>
              <a:ext uri="{FF2B5EF4-FFF2-40B4-BE49-F238E27FC236}">
                <a16:creationId xmlns:a16="http://schemas.microsoft.com/office/drawing/2014/main" id="{3D10D1EE-83A0-4FB5-9B25-8A73DE891A87}"/>
              </a:ext>
            </a:extLst>
          </p:cNvPr>
          <p:cNvSpPr>
            <a:spLocks noGrp="1"/>
          </p:cNvSpPr>
          <p:nvPr>
            <p:ph type="ftr" sz="quarter" idx="11"/>
          </p:nvPr>
        </p:nvSpPr>
        <p:spPr/>
        <p:txBody>
          <a:bodyPr>
            <a:noAutofit/>
          </a:bodyPr>
          <a:lstStyle/>
          <a:p>
            <a:r>
              <a:rPr lang="en-US"/>
              <a:t>Sample Footer Text</a:t>
            </a:r>
          </a:p>
        </p:txBody>
      </p:sp>
      <p:sp>
        <p:nvSpPr>
          <p:cNvPr id="9" name="Slide Number Placeholder 8">
            <a:extLst>
              <a:ext uri="{FF2B5EF4-FFF2-40B4-BE49-F238E27FC236}">
                <a16:creationId xmlns:a16="http://schemas.microsoft.com/office/drawing/2014/main" id="{03031C35-2E5B-491D-85ED-DB42A4FE1623}"/>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Tree>
    <p:extLst>
      <p:ext uri="{BB962C8B-B14F-4D97-AF65-F5344CB8AC3E}">
        <p14:creationId xmlns:p14="http://schemas.microsoft.com/office/powerpoint/2010/main" val="670392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028302-E866-455D-8898-53623027543F}"/>
              </a:ext>
            </a:extLst>
          </p:cNvPr>
          <p:cNvSpPr>
            <a:spLocks noGrp="1"/>
          </p:cNvSpPr>
          <p:nvPr>
            <p:ph type="title"/>
          </p:nvPr>
        </p:nvSpPr>
        <p:spPr>
          <a:xfrm>
            <a:off x="550863" y="550800"/>
            <a:ext cx="11090275" cy="1333057"/>
          </a:xfrm>
          <a:prstGeom prst="rect">
            <a:avLst/>
          </a:prstGeom>
        </p:spPr>
        <p:txBody>
          <a:bodyPr vert="horz" wrap="square" lIns="0" tIns="0" rIns="0" bIns="0" rtlCol="0" anchor="t" anchorCtr="0">
            <a:noAutofit/>
          </a:bodyPr>
          <a:lstStyle/>
          <a:p>
            <a:pPr lvl="0">
              <a:lnSpc>
                <a:spcPct val="100000"/>
              </a:lnSpc>
            </a:pPr>
            <a:r>
              <a:rPr lang="en-US"/>
              <a:t>Click to edit Master title style</a:t>
            </a:r>
            <a:endParaRPr lang="en-US" dirty="0"/>
          </a:p>
        </p:txBody>
      </p:sp>
      <p:sp>
        <p:nvSpPr>
          <p:cNvPr id="3" name="Text Placeholder 2">
            <a:extLst>
              <a:ext uri="{FF2B5EF4-FFF2-40B4-BE49-F238E27FC236}">
                <a16:creationId xmlns:a16="http://schemas.microsoft.com/office/drawing/2014/main" id="{BC94E72B-F0CF-4BC4-B509-A1C4508BE435}"/>
              </a:ext>
            </a:extLst>
          </p:cNvPr>
          <p:cNvSpPr>
            <a:spLocks noGrp="1"/>
          </p:cNvSpPr>
          <p:nvPr>
            <p:ph type="body" idx="1"/>
          </p:nvPr>
        </p:nvSpPr>
        <p:spPr>
          <a:xfrm>
            <a:off x="550863" y="2113862"/>
            <a:ext cx="11091600" cy="3978963"/>
          </a:xfrm>
          <a:prstGeom prst="rect">
            <a:avLst/>
          </a:prstGeom>
        </p:spPr>
        <p:txBody>
          <a:bodyPr vert="horz" wrap="square"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4ACE49D-C22F-4540-AC09-E421D2A2EDBE}"/>
              </a:ext>
            </a:extLst>
          </p:cNvPr>
          <p:cNvSpPr>
            <a:spLocks noGrp="1"/>
          </p:cNvSpPr>
          <p:nvPr>
            <p:ph type="dt" sz="half" idx="2"/>
          </p:nvPr>
        </p:nvSpPr>
        <p:spPr>
          <a:xfrm>
            <a:off x="550863" y="6507212"/>
            <a:ext cx="2628900" cy="153888"/>
          </a:xfrm>
          <a:prstGeom prst="rect">
            <a:avLst/>
          </a:prstGeom>
        </p:spPr>
        <p:txBody>
          <a:bodyPr vert="horz" wrap="square" lIns="0" tIns="0" rIns="0" bIns="0" rtlCol="0" anchor="ctr">
            <a:spAutoFit/>
          </a:bodyPr>
          <a:lstStyle>
            <a:lvl1pPr algn="l">
              <a:defRPr sz="1000">
                <a:solidFill>
                  <a:schemeClr val="tx1">
                    <a:lumMod val="65000"/>
                    <a:alpha val="80000"/>
                  </a:schemeClr>
                </a:solidFill>
              </a:defRPr>
            </a:lvl1pPr>
          </a:lstStyle>
          <a:p>
            <a:r>
              <a:rPr lang="en-US"/>
              <a:t>Tuesday, February 2, 20XX</a:t>
            </a:r>
            <a:endParaRPr lang="en-US" dirty="0"/>
          </a:p>
        </p:txBody>
      </p:sp>
      <p:sp>
        <p:nvSpPr>
          <p:cNvPr id="5" name="Footer Placeholder 4">
            <a:extLst>
              <a:ext uri="{FF2B5EF4-FFF2-40B4-BE49-F238E27FC236}">
                <a16:creationId xmlns:a16="http://schemas.microsoft.com/office/drawing/2014/main" id="{ACD5C3BE-317E-49E8-82B5-C8A7EC9C8A7E}"/>
              </a:ext>
            </a:extLst>
          </p:cNvPr>
          <p:cNvSpPr>
            <a:spLocks noGrp="1"/>
          </p:cNvSpPr>
          <p:nvPr>
            <p:ph type="ftr" sz="quarter" idx="3"/>
          </p:nvPr>
        </p:nvSpPr>
        <p:spPr>
          <a:xfrm>
            <a:off x="3359150" y="6507212"/>
            <a:ext cx="6379210" cy="153888"/>
          </a:xfrm>
          <a:prstGeom prst="rect">
            <a:avLst/>
          </a:prstGeom>
        </p:spPr>
        <p:txBody>
          <a:bodyPr vert="horz" wrap="square" lIns="0" tIns="0" rIns="0" bIns="0" rtlCol="0" anchor="ctr">
            <a:spAutoFit/>
          </a:bodyPr>
          <a:lstStyle>
            <a:lvl1pPr algn="l">
              <a:defRPr sz="1000">
                <a:solidFill>
                  <a:schemeClr val="tx1">
                    <a:lumMod val="65000"/>
                    <a:alpha val="80000"/>
                  </a:schemeClr>
                </a:solidFill>
              </a:defRPr>
            </a:lvl1pPr>
          </a:lstStyle>
          <a:p>
            <a:r>
              <a:rPr lang="en-US"/>
              <a:t>Sample Footer Text</a:t>
            </a:r>
            <a:endParaRPr lang="en-US" dirty="0"/>
          </a:p>
        </p:txBody>
      </p:sp>
      <p:sp>
        <p:nvSpPr>
          <p:cNvPr id="6" name="Slide Number Placeholder 5">
            <a:extLst>
              <a:ext uri="{FF2B5EF4-FFF2-40B4-BE49-F238E27FC236}">
                <a16:creationId xmlns:a16="http://schemas.microsoft.com/office/drawing/2014/main" id="{45574E12-6C16-431F-B2CE-E4B15916BA05}"/>
              </a:ext>
            </a:extLst>
          </p:cNvPr>
          <p:cNvSpPr>
            <a:spLocks noGrp="1"/>
          </p:cNvSpPr>
          <p:nvPr>
            <p:ph type="sldNum" sz="quarter" idx="4"/>
          </p:nvPr>
        </p:nvSpPr>
        <p:spPr>
          <a:xfrm>
            <a:off x="9948863" y="6507212"/>
            <a:ext cx="1692274" cy="153888"/>
          </a:xfrm>
          <a:prstGeom prst="rect">
            <a:avLst/>
          </a:prstGeom>
        </p:spPr>
        <p:txBody>
          <a:bodyPr vert="horz" wrap="square" lIns="0" tIns="0" rIns="0" bIns="0" rtlCol="0" anchor="ctr">
            <a:spAutoFit/>
          </a:bodyPr>
          <a:lstStyle>
            <a:lvl1pPr algn="r">
              <a:defRPr sz="1000">
                <a:solidFill>
                  <a:schemeClr val="tx1">
                    <a:lumMod val="65000"/>
                    <a:alpha val="80000"/>
                  </a:schemeClr>
                </a:solidFill>
              </a:defRPr>
            </a:lvl1pPr>
          </a:lstStyle>
          <a:p>
            <a:fld id="{DBA1B0FB-D917-4C8C-928F-313BD683BF39}" type="slidenum">
              <a:rPr lang="en-US" smtClean="0"/>
              <a:pPr/>
              <a:t>‹#›</a:t>
            </a:fld>
            <a:endParaRPr lang="en-US"/>
          </a:p>
        </p:txBody>
      </p:sp>
    </p:spTree>
    <p:extLst>
      <p:ext uri="{BB962C8B-B14F-4D97-AF65-F5344CB8AC3E}">
        <p14:creationId xmlns:p14="http://schemas.microsoft.com/office/powerpoint/2010/main" val="2521255718"/>
      </p:ext>
    </p:extLst>
  </p:cSld>
  <p:clrMap bg1="dk1" tx1="lt1" bg2="dk2" tx2="lt2" accent1="accent1" accent2="accent2" accent3="accent3" accent4="accent4" accent5="accent5" accent6="accent6" hlink="hlink" folHlink="folHlink"/>
  <p:sldLayoutIdLst>
    <p:sldLayoutId id="2147483699" r:id="rId1"/>
    <p:sldLayoutId id="2147483700" r:id="rId2"/>
    <p:sldLayoutId id="2147483733" r:id="rId3"/>
    <p:sldLayoutId id="2147483687" r:id="rId4"/>
    <p:sldLayoutId id="2147483734" r:id="rId5"/>
    <p:sldLayoutId id="2147483686" r:id="rId6"/>
    <p:sldLayoutId id="2147483696" r:id="rId7"/>
    <p:sldLayoutId id="2147483707" r:id="rId8"/>
    <p:sldLayoutId id="2147483689" r:id="rId9"/>
    <p:sldLayoutId id="2147483697" r:id="rId10"/>
    <p:sldLayoutId id="2147483731" r:id="rId11"/>
    <p:sldLayoutId id="2147483693" r:id="rId12"/>
    <p:sldLayoutId id="2147483685" r:id="rId13"/>
    <p:sldLayoutId id="2147483688" r:id="rId14"/>
    <p:sldLayoutId id="2147483691" r:id="rId15"/>
    <p:sldLayoutId id="2147483692" r:id="rId16"/>
  </p:sldLayoutIdLst>
  <p:hf hdr="0"/>
  <p:txStyles>
    <p:titleStyle>
      <a:lvl1pPr algn="l" defTabSz="914400" rtl="0" eaLnBrk="1" latinLnBrk="0" hangingPunct="1">
        <a:lnSpc>
          <a:spcPct val="90000"/>
        </a:lnSpc>
        <a:spcBef>
          <a:spcPct val="0"/>
        </a:spcBef>
        <a:buNone/>
        <a:defRPr lang="en-US" sz="4800" kern="1200" dirty="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2" pos="3840">
          <p15:clr>
            <a:srgbClr val="F26B43"/>
          </p15:clr>
        </p15:guide>
        <p15:guide id="33" orient="horz" pos="2160">
          <p15:clr>
            <a:srgbClr val="F26B43"/>
          </p15:clr>
        </p15:guide>
        <p15:guide id="34" pos="347">
          <p15:clr>
            <a:srgbClr val="F26B43"/>
          </p15:clr>
        </p15:guide>
        <p15:guide id="35" pos="7333">
          <p15:clr>
            <a:srgbClr val="F26B43"/>
          </p15:clr>
        </p15:guide>
        <p15:guide id="36" orient="horz" pos="346">
          <p15:clr>
            <a:srgbClr val="F26B43"/>
          </p15:clr>
        </p15:guide>
        <p15:guide id="37" orient="horz" pos="3974">
          <p15:clr>
            <a:srgbClr val="F26B43"/>
          </p15:clr>
        </p15:guide>
        <p15:guide id="38" pos="824">
          <p15:clr>
            <a:srgbClr val="A4A3A4"/>
          </p15:clr>
        </p15:guide>
        <p15:guide id="39" pos="937">
          <p15:clr>
            <a:srgbClr val="A4A3A4"/>
          </p15:clr>
        </p15:guide>
        <p15:guide id="40" pos="1413">
          <p15:clr>
            <a:srgbClr val="A4A3A4"/>
          </p15:clr>
        </p15:guide>
        <p15:guide id="41" pos="1527">
          <p15:clr>
            <a:srgbClr val="A4A3A4"/>
          </p15:clr>
        </p15:guide>
        <p15:guide id="42" pos="2003">
          <p15:clr>
            <a:srgbClr val="A4A3A4"/>
          </p15:clr>
        </p15:guide>
        <p15:guide id="43" pos="2116">
          <p15:clr>
            <a:srgbClr val="A4A3A4"/>
          </p15:clr>
        </p15:guide>
        <p15:guide id="44" pos="2593">
          <p15:clr>
            <a:srgbClr val="A4A3A4"/>
          </p15:clr>
        </p15:guide>
        <p15:guide id="45" pos="2706">
          <p15:clr>
            <a:srgbClr val="A4A3A4"/>
          </p15:clr>
        </p15:guide>
        <p15:guide id="46" pos="3182">
          <p15:clr>
            <a:srgbClr val="A4A3A4"/>
          </p15:clr>
        </p15:guide>
        <p15:guide id="47" pos="3318">
          <p15:clr>
            <a:srgbClr val="A4A3A4"/>
          </p15:clr>
        </p15:guide>
        <p15:guide id="48" pos="3772">
          <p15:clr>
            <a:srgbClr val="A4A3A4"/>
          </p15:clr>
        </p15:guide>
        <p15:guide id="49" pos="3908">
          <p15:clr>
            <a:srgbClr val="A4A3A4"/>
          </p15:clr>
        </p15:guide>
        <p15:guide id="50" pos="4362">
          <p15:clr>
            <a:srgbClr val="A4A3A4"/>
          </p15:clr>
        </p15:guide>
        <p15:guide id="51" pos="4498">
          <p15:clr>
            <a:srgbClr val="A4A3A4"/>
          </p15:clr>
        </p15:guide>
        <p15:guide id="52" pos="4951">
          <p15:clr>
            <a:srgbClr val="A4A3A4"/>
          </p15:clr>
        </p15:guide>
        <p15:guide id="53" pos="5087">
          <p15:clr>
            <a:srgbClr val="A4A3A4"/>
          </p15:clr>
        </p15:guide>
        <p15:guide id="54" pos="5541">
          <p15:clr>
            <a:srgbClr val="A4A3A4"/>
          </p15:clr>
        </p15:guide>
        <p15:guide id="55" pos="5677">
          <p15:clr>
            <a:srgbClr val="A4A3A4"/>
          </p15:clr>
        </p15:guide>
        <p15:guide id="56" pos="6153">
          <p15:clr>
            <a:srgbClr val="A4A3A4"/>
          </p15:clr>
        </p15:guide>
        <p15:guide id="57" pos="6267">
          <p15:clr>
            <a:srgbClr val="A4A3A4"/>
          </p15:clr>
        </p15:guide>
        <p15:guide id="58" pos="6743">
          <p15:clr>
            <a:srgbClr val="A4A3A4"/>
          </p15:clr>
        </p15:guide>
        <p15:guide id="59" pos="6856">
          <p15:clr>
            <a:srgbClr val="A4A3A4"/>
          </p15:clr>
        </p15:guide>
        <p15:guide id="60" orient="horz" pos="3838">
          <p15:clr>
            <a:srgbClr val="A4A3A4"/>
          </p15:clr>
        </p15:guide>
        <p15:guide id="61" orient="horz" pos="2092">
          <p15:clr>
            <a:srgbClr val="A4A3A4"/>
          </p15:clr>
        </p15:guide>
        <p15:guide id="62" orient="horz" pos="2228">
          <p15:clr>
            <a:srgbClr val="A4A3A4"/>
          </p15:clr>
        </p15:guide>
        <p15:guide id="63" orient="horz" pos="845">
          <p15:clr>
            <a:srgbClr val="A4A3A4"/>
          </p15:clr>
        </p15:guide>
        <p15:guide id="64" orient="horz" pos="958">
          <p15:clr>
            <a:srgbClr val="A4A3A4"/>
          </p15:clr>
        </p15:guide>
        <p15:guide id="65" orient="horz" pos="1480">
          <p15:clr>
            <a:srgbClr val="A4A3A4"/>
          </p15:clr>
        </p15:guide>
        <p15:guide id="66" orient="horz" pos="1593">
          <p15:clr>
            <a:srgbClr val="A4A3A4"/>
          </p15:clr>
        </p15:guide>
        <p15:guide id="67" orient="horz" pos="2727">
          <p15:clr>
            <a:srgbClr val="A4A3A4"/>
          </p15:clr>
        </p15:guide>
        <p15:guide id="68" orient="horz" pos="2840">
          <p15:clr>
            <a:srgbClr val="A4A3A4"/>
          </p15:clr>
        </p15:guide>
        <p15:guide id="69" orient="horz" pos="3339">
          <p15:clr>
            <a:srgbClr val="A4A3A4"/>
          </p15:clr>
        </p15:guide>
        <p15:guide id="70" orient="horz" pos="3475">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E938C-9D94-4B05-979A-D39FFC457291}"/>
              </a:ext>
            </a:extLst>
          </p:cNvPr>
          <p:cNvSpPr>
            <a:spLocks noGrp="1"/>
          </p:cNvSpPr>
          <p:nvPr>
            <p:ph type="ctrTitle"/>
          </p:nvPr>
        </p:nvSpPr>
        <p:spPr>
          <a:xfrm>
            <a:off x="7999414" y="1051551"/>
            <a:ext cx="3565524" cy="2384898"/>
          </a:xfrm>
        </p:spPr>
        <p:txBody>
          <a:bodyPr anchor="b" anchorCtr="0">
            <a:normAutofit fontScale="90000"/>
          </a:bodyPr>
          <a:lstStyle/>
          <a:p>
            <a:r>
              <a:rPr lang="en-US" dirty="0"/>
              <a:t>Changing the Criminal Thought Process</a:t>
            </a:r>
          </a:p>
        </p:txBody>
      </p:sp>
      <p:pic>
        <p:nvPicPr>
          <p:cNvPr id="14" name="Picture Placeholder 13" descr="Data Points Digital background">
            <a:extLst>
              <a:ext uri="{FF2B5EF4-FFF2-40B4-BE49-F238E27FC236}">
                <a16:creationId xmlns:a16="http://schemas.microsoft.com/office/drawing/2014/main" id="{9A8AD548-922D-4E1D-B19C-5F6E808B8160}"/>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val="0"/>
              </a:ext>
            </a:extLst>
          </a:blip>
          <a:srcRect/>
          <a:stretch/>
        </p:blipFill>
        <p:spPr>
          <a:xfrm>
            <a:off x="0" y="0"/>
            <a:ext cx="7452360" cy="6858000"/>
          </a:xfrm>
        </p:spPr>
      </p:pic>
      <p:sp>
        <p:nvSpPr>
          <p:cNvPr id="3" name="Subtitle 2">
            <a:extLst>
              <a:ext uri="{FF2B5EF4-FFF2-40B4-BE49-F238E27FC236}">
                <a16:creationId xmlns:a16="http://schemas.microsoft.com/office/drawing/2014/main" id="{D9A11267-FC52-4990-8D98-010AFABA5544}"/>
              </a:ext>
            </a:extLst>
          </p:cNvPr>
          <p:cNvSpPr>
            <a:spLocks noGrp="1"/>
          </p:cNvSpPr>
          <p:nvPr>
            <p:ph type="body" sz="quarter" idx="14"/>
          </p:nvPr>
        </p:nvSpPr>
        <p:spPr>
          <a:xfrm>
            <a:off x="7999413" y="4061637"/>
            <a:ext cx="3565524" cy="1239026"/>
          </a:xfrm>
        </p:spPr>
        <p:txBody>
          <a:bodyPr>
            <a:normAutofit/>
          </a:bodyPr>
          <a:lstStyle/>
          <a:p>
            <a:r>
              <a:rPr lang="en-US" dirty="0"/>
              <a:t>Purple Moon Service Center, LLC</a:t>
            </a:r>
          </a:p>
          <a:p>
            <a:r>
              <a:rPr lang="en-US" dirty="0"/>
              <a:t>ValJeanne Caster, LMHC, MAC,  CAMIIS, MBA</a:t>
            </a:r>
          </a:p>
        </p:txBody>
      </p:sp>
    </p:spTree>
    <p:extLst>
      <p:ext uri="{BB962C8B-B14F-4D97-AF65-F5344CB8AC3E}">
        <p14:creationId xmlns:p14="http://schemas.microsoft.com/office/powerpoint/2010/main" val="75281428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0C4EC-33F7-9223-7DB7-0FE3338E5DE8}"/>
              </a:ext>
            </a:extLst>
          </p:cNvPr>
          <p:cNvSpPr>
            <a:spLocks noGrp="1"/>
          </p:cNvSpPr>
          <p:nvPr>
            <p:ph type="title"/>
          </p:nvPr>
        </p:nvSpPr>
        <p:spPr>
          <a:xfrm>
            <a:off x="550862" y="549275"/>
            <a:ext cx="11091600" cy="796925"/>
          </a:xfrm>
        </p:spPr>
        <p:txBody>
          <a:bodyPr/>
          <a:lstStyle/>
          <a:p>
            <a:pPr algn="ctr"/>
            <a:r>
              <a:rPr lang="en-US" dirty="0"/>
              <a:t>Errors in Thinking</a:t>
            </a:r>
            <a:br>
              <a:rPr lang="en-US" dirty="0"/>
            </a:br>
            <a:endParaRPr lang="en-US" dirty="0"/>
          </a:p>
        </p:txBody>
      </p:sp>
      <p:sp>
        <p:nvSpPr>
          <p:cNvPr id="3" name="Content Placeholder 2">
            <a:extLst>
              <a:ext uri="{FF2B5EF4-FFF2-40B4-BE49-F238E27FC236}">
                <a16:creationId xmlns:a16="http://schemas.microsoft.com/office/drawing/2014/main" id="{535FEC0B-B0C9-CA85-E638-D4CF97F484E0}"/>
              </a:ext>
            </a:extLst>
          </p:cNvPr>
          <p:cNvSpPr>
            <a:spLocks noGrp="1"/>
          </p:cNvSpPr>
          <p:nvPr>
            <p:ph idx="1"/>
          </p:nvPr>
        </p:nvSpPr>
        <p:spPr>
          <a:xfrm>
            <a:off x="550863" y="1231901"/>
            <a:ext cx="11090274" cy="4860924"/>
          </a:xfrm>
        </p:spPr>
        <p:txBody>
          <a:bodyPr/>
          <a:lstStyle/>
          <a:p>
            <a:pPr marL="0" indent="0" algn="ctr">
              <a:buNone/>
            </a:pPr>
            <a:endParaRPr lang="en-US" dirty="0"/>
          </a:p>
          <a:p>
            <a:pPr marL="0" indent="0" algn="ctr">
              <a:buNone/>
            </a:pPr>
            <a:r>
              <a:rPr lang="en-US" dirty="0"/>
              <a:t>Being disagreeable</a:t>
            </a:r>
          </a:p>
          <a:p>
            <a:pPr marL="0" indent="0" algn="ctr">
              <a:buNone/>
            </a:pPr>
            <a:r>
              <a:rPr lang="en-US" dirty="0"/>
              <a:t>No sense of obligation</a:t>
            </a:r>
          </a:p>
          <a:p>
            <a:pPr marL="0" indent="0" algn="ctr">
              <a:buNone/>
            </a:pPr>
            <a:r>
              <a:rPr lang="en-US" dirty="0"/>
              <a:t>Will only act if there is immediate payoff</a:t>
            </a:r>
          </a:p>
          <a:p>
            <a:pPr marL="0" indent="0" algn="ctr">
              <a:buNone/>
            </a:pPr>
            <a:r>
              <a:rPr lang="en-US" dirty="0"/>
              <a:t>Doesn’t apply life lessons</a:t>
            </a:r>
          </a:p>
          <a:p>
            <a:pPr marL="0" indent="0" algn="ctr">
              <a:buNone/>
            </a:pPr>
            <a:r>
              <a:rPr lang="en-US" dirty="0"/>
              <a:t>Makes decisions on assumptions</a:t>
            </a:r>
          </a:p>
          <a:p>
            <a:pPr marL="0" indent="0" algn="ctr">
              <a:buNone/>
            </a:pPr>
            <a:r>
              <a:rPr lang="en-US" dirty="0"/>
              <a:t>Compelled to control every situation</a:t>
            </a:r>
          </a:p>
          <a:p>
            <a:pPr marL="0" indent="0" algn="ctr">
              <a:buNone/>
            </a:pPr>
            <a:r>
              <a:rPr lang="en-US" dirty="0"/>
              <a:t>Uses manipulation and deceit</a:t>
            </a:r>
          </a:p>
        </p:txBody>
      </p:sp>
      <p:sp>
        <p:nvSpPr>
          <p:cNvPr id="6" name="Slide Number Placeholder 5">
            <a:extLst>
              <a:ext uri="{FF2B5EF4-FFF2-40B4-BE49-F238E27FC236}">
                <a16:creationId xmlns:a16="http://schemas.microsoft.com/office/drawing/2014/main" id="{F4D67972-2E47-A185-4E2F-55355EF78BC9}"/>
              </a:ext>
            </a:extLst>
          </p:cNvPr>
          <p:cNvSpPr>
            <a:spLocks noGrp="1"/>
          </p:cNvSpPr>
          <p:nvPr>
            <p:ph type="sldNum" sz="quarter" idx="12"/>
          </p:nvPr>
        </p:nvSpPr>
        <p:spPr/>
        <p:txBody>
          <a:bodyPr/>
          <a:lstStyle/>
          <a:p>
            <a:fld id="{DBA1B0FB-D917-4C8C-928F-313BD683BF39}" type="slidenum">
              <a:rPr lang="en-US" smtClean="0"/>
              <a:t>10</a:t>
            </a:fld>
            <a:endParaRPr lang="en-US"/>
          </a:p>
        </p:txBody>
      </p:sp>
    </p:spTree>
    <p:extLst>
      <p:ext uri="{BB962C8B-B14F-4D97-AF65-F5344CB8AC3E}">
        <p14:creationId xmlns:p14="http://schemas.microsoft.com/office/powerpoint/2010/main" val="35286142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405330-9E25-481D-3FD8-EF7AB498E1DB}"/>
              </a:ext>
            </a:extLst>
          </p:cNvPr>
          <p:cNvSpPr>
            <a:spLocks noGrp="1"/>
          </p:cNvSpPr>
          <p:nvPr>
            <p:ph type="title"/>
          </p:nvPr>
        </p:nvSpPr>
        <p:spPr>
          <a:xfrm>
            <a:off x="550862" y="549275"/>
            <a:ext cx="11091600" cy="733425"/>
          </a:xfrm>
        </p:spPr>
        <p:txBody>
          <a:bodyPr/>
          <a:lstStyle/>
          <a:p>
            <a:pPr algn="ctr"/>
            <a:r>
              <a:rPr lang="en-US" dirty="0"/>
              <a:t>Thinking About Your Thinking</a:t>
            </a:r>
            <a:br>
              <a:rPr lang="en-US" dirty="0"/>
            </a:br>
            <a:endParaRPr lang="en-US" b="1" dirty="0"/>
          </a:p>
        </p:txBody>
      </p:sp>
      <p:sp>
        <p:nvSpPr>
          <p:cNvPr id="3" name="Content Placeholder 2">
            <a:extLst>
              <a:ext uri="{FF2B5EF4-FFF2-40B4-BE49-F238E27FC236}">
                <a16:creationId xmlns:a16="http://schemas.microsoft.com/office/drawing/2014/main" id="{38FC3B8A-C19F-0197-5C76-7829AB35A92D}"/>
              </a:ext>
            </a:extLst>
          </p:cNvPr>
          <p:cNvSpPr>
            <a:spLocks noGrp="1"/>
          </p:cNvSpPr>
          <p:nvPr>
            <p:ph idx="1"/>
          </p:nvPr>
        </p:nvSpPr>
        <p:spPr>
          <a:xfrm>
            <a:off x="550863" y="1282701"/>
            <a:ext cx="11090274" cy="4810124"/>
          </a:xfrm>
        </p:spPr>
        <p:txBody>
          <a:bodyPr/>
          <a:lstStyle/>
          <a:p>
            <a:pPr marL="0" indent="0" algn="ctr">
              <a:buNone/>
            </a:pPr>
            <a:r>
              <a:rPr lang="en-US" sz="2400" dirty="0"/>
              <a:t>You have errors in your thinking if:</a:t>
            </a:r>
          </a:p>
          <a:p>
            <a:pPr marL="0" indent="0" algn="ctr">
              <a:buNone/>
            </a:pPr>
            <a:r>
              <a:rPr lang="en-US" sz="2400" dirty="0"/>
              <a:t>You perceive people as objects to possess</a:t>
            </a:r>
          </a:p>
          <a:p>
            <a:pPr marL="0" indent="0" algn="ctr">
              <a:buNone/>
            </a:pPr>
            <a:r>
              <a:rPr lang="en-US" sz="2400" dirty="0"/>
              <a:t>You use sex for power and control</a:t>
            </a:r>
          </a:p>
          <a:p>
            <a:pPr marL="0" indent="0" algn="ctr">
              <a:buNone/>
            </a:pPr>
            <a:r>
              <a:rPr lang="en-US" sz="2400" dirty="0"/>
              <a:t>Don’t respect the rights of others</a:t>
            </a:r>
          </a:p>
          <a:p>
            <a:pPr marL="0" indent="0" algn="ctr">
              <a:buNone/>
            </a:pPr>
            <a:r>
              <a:rPr lang="en-US" sz="2400" dirty="0"/>
              <a:t>Closed thinking</a:t>
            </a:r>
          </a:p>
          <a:p>
            <a:pPr marL="0" indent="0" algn="ctr">
              <a:buNone/>
            </a:pPr>
            <a:r>
              <a:rPr lang="en-US" sz="2400" dirty="0"/>
              <a:t>You have a lack of interest in responsible performance</a:t>
            </a:r>
          </a:p>
          <a:p>
            <a:pPr marL="0" indent="0" algn="ctr">
              <a:buNone/>
            </a:pPr>
            <a:r>
              <a:rPr lang="en-US" sz="2400" dirty="0"/>
              <a:t>Never thinks that there is room for self-improvement</a:t>
            </a:r>
          </a:p>
          <a:p>
            <a:pPr marL="0" indent="0" algn="ctr">
              <a:buNone/>
            </a:pPr>
            <a:r>
              <a:rPr lang="en-US" sz="2400" dirty="0"/>
              <a:t>There is a lack of perspective</a:t>
            </a:r>
          </a:p>
        </p:txBody>
      </p:sp>
      <p:sp>
        <p:nvSpPr>
          <p:cNvPr id="6" name="Slide Number Placeholder 5">
            <a:extLst>
              <a:ext uri="{FF2B5EF4-FFF2-40B4-BE49-F238E27FC236}">
                <a16:creationId xmlns:a16="http://schemas.microsoft.com/office/drawing/2014/main" id="{CC5DBBBF-FFCB-BC74-FE18-A2F7D465A146}"/>
              </a:ext>
            </a:extLst>
          </p:cNvPr>
          <p:cNvSpPr>
            <a:spLocks noGrp="1"/>
          </p:cNvSpPr>
          <p:nvPr>
            <p:ph type="sldNum" sz="quarter" idx="12"/>
          </p:nvPr>
        </p:nvSpPr>
        <p:spPr/>
        <p:txBody>
          <a:bodyPr/>
          <a:lstStyle/>
          <a:p>
            <a:fld id="{DBA1B0FB-D917-4C8C-928F-313BD683BF39}" type="slidenum">
              <a:rPr lang="en-US" smtClean="0"/>
              <a:t>11</a:t>
            </a:fld>
            <a:endParaRPr lang="en-US"/>
          </a:p>
        </p:txBody>
      </p:sp>
    </p:spTree>
    <p:extLst>
      <p:ext uri="{BB962C8B-B14F-4D97-AF65-F5344CB8AC3E}">
        <p14:creationId xmlns:p14="http://schemas.microsoft.com/office/powerpoint/2010/main" val="10193904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7795D-C388-BC86-E8B9-4C0D744D7B0A}"/>
              </a:ext>
            </a:extLst>
          </p:cNvPr>
          <p:cNvSpPr>
            <a:spLocks noGrp="1"/>
          </p:cNvSpPr>
          <p:nvPr>
            <p:ph type="title"/>
          </p:nvPr>
        </p:nvSpPr>
        <p:spPr>
          <a:xfrm>
            <a:off x="550862" y="549275"/>
            <a:ext cx="11091600" cy="619125"/>
          </a:xfrm>
        </p:spPr>
        <p:txBody>
          <a:bodyPr/>
          <a:lstStyle/>
          <a:p>
            <a:pPr algn="ctr"/>
            <a:r>
              <a:rPr lang="en-US" dirty="0"/>
              <a:t>Thinking About Your Behaviors</a:t>
            </a:r>
            <a:br>
              <a:rPr lang="en-US" dirty="0"/>
            </a:br>
            <a:endParaRPr lang="en-US" dirty="0"/>
          </a:p>
        </p:txBody>
      </p:sp>
      <p:sp>
        <p:nvSpPr>
          <p:cNvPr id="3" name="Content Placeholder 2">
            <a:extLst>
              <a:ext uri="{FF2B5EF4-FFF2-40B4-BE49-F238E27FC236}">
                <a16:creationId xmlns:a16="http://schemas.microsoft.com/office/drawing/2014/main" id="{BED54C9B-C572-15EF-4840-CF186D6AF6F5}"/>
              </a:ext>
            </a:extLst>
          </p:cNvPr>
          <p:cNvSpPr>
            <a:spLocks noGrp="1"/>
          </p:cNvSpPr>
          <p:nvPr>
            <p:ph idx="1"/>
          </p:nvPr>
        </p:nvSpPr>
        <p:spPr>
          <a:xfrm>
            <a:off x="550863" y="1168401"/>
            <a:ext cx="11090274" cy="4924424"/>
          </a:xfrm>
        </p:spPr>
        <p:txBody>
          <a:bodyPr/>
          <a:lstStyle/>
          <a:p>
            <a:pPr marL="0" indent="0" algn="ctr">
              <a:buNone/>
            </a:pPr>
            <a:endParaRPr lang="en-US" sz="2400" dirty="0"/>
          </a:p>
          <a:p>
            <a:pPr marL="0" indent="0" algn="ctr">
              <a:buNone/>
            </a:pPr>
            <a:r>
              <a:rPr lang="en-US" sz="2400" dirty="0"/>
              <a:t>I AM EVERYTHING I DO</a:t>
            </a:r>
          </a:p>
          <a:p>
            <a:pPr marL="0" indent="0" algn="ctr">
              <a:buNone/>
            </a:pPr>
            <a:r>
              <a:rPr lang="en-US" sz="2400" dirty="0"/>
              <a:t>Make a balance sheet for your life: On one side list the good you have done and on the other side list the harm  you have created. </a:t>
            </a:r>
          </a:p>
          <a:p>
            <a:pPr marL="0" indent="0" algn="ctr">
              <a:buNone/>
            </a:pPr>
            <a:r>
              <a:rPr lang="en-US" sz="2400" dirty="0"/>
              <a:t>Believe that if you think it, you create it:  Accept the mistakes and realize you can learn from your failures. </a:t>
            </a:r>
          </a:p>
          <a:p>
            <a:pPr marL="0" indent="0" algn="ctr">
              <a:buNone/>
            </a:pPr>
            <a:r>
              <a:rPr lang="en-US" sz="2400" dirty="0"/>
              <a:t>Develop humility: It is a position of strength</a:t>
            </a:r>
          </a:p>
          <a:p>
            <a:pPr marL="0" indent="0" algn="ctr">
              <a:buNone/>
            </a:pPr>
            <a:r>
              <a:rPr lang="en-US" sz="2400" dirty="0"/>
              <a:t>Learn to bend: Let go of fear and become flexible</a:t>
            </a:r>
          </a:p>
        </p:txBody>
      </p:sp>
      <p:sp>
        <p:nvSpPr>
          <p:cNvPr id="6" name="Slide Number Placeholder 5">
            <a:extLst>
              <a:ext uri="{FF2B5EF4-FFF2-40B4-BE49-F238E27FC236}">
                <a16:creationId xmlns:a16="http://schemas.microsoft.com/office/drawing/2014/main" id="{003E6DD7-BC12-E8B1-14E9-52207778D2D0}"/>
              </a:ext>
            </a:extLst>
          </p:cNvPr>
          <p:cNvSpPr>
            <a:spLocks noGrp="1"/>
          </p:cNvSpPr>
          <p:nvPr>
            <p:ph type="sldNum" sz="quarter" idx="12"/>
          </p:nvPr>
        </p:nvSpPr>
        <p:spPr/>
        <p:txBody>
          <a:bodyPr/>
          <a:lstStyle/>
          <a:p>
            <a:fld id="{DBA1B0FB-D917-4C8C-928F-313BD683BF39}" type="slidenum">
              <a:rPr lang="en-US" smtClean="0"/>
              <a:t>12</a:t>
            </a:fld>
            <a:endParaRPr lang="en-US"/>
          </a:p>
        </p:txBody>
      </p:sp>
    </p:spTree>
    <p:extLst>
      <p:ext uri="{BB962C8B-B14F-4D97-AF65-F5344CB8AC3E}">
        <p14:creationId xmlns:p14="http://schemas.microsoft.com/office/powerpoint/2010/main" val="38690262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92070-33D9-95C4-18F7-1B785AD9486C}"/>
              </a:ext>
            </a:extLst>
          </p:cNvPr>
          <p:cNvSpPr>
            <a:spLocks noGrp="1"/>
          </p:cNvSpPr>
          <p:nvPr>
            <p:ph type="title"/>
          </p:nvPr>
        </p:nvSpPr>
        <p:spPr>
          <a:xfrm>
            <a:off x="550862" y="549275"/>
            <a:ext cx="11091600" cy="657226"/>
          </a:xfrm>
        </p:spPr>
        <p:txBody>
          <a:bodyPr/>
          <a:lstStyle/>
          <a:p>
            <a:pPr algn="ctr"/>
            <a:r>
              <a:rPr lang="en-US" dirty="0"/>
              <a:t>Opposite to Emotion with Urges</a:t>
            </a:r>
            <a:br>
              <a:rPr lang="en-US" dirty="0"/>
            </a:br>
            <a:endParaRPr lang="en-US" dirty="0"/>
          </a:p>
        </p:txBody>
      </p:sp>
      <p:sp>
        <p:nvSpPr>
          <p:cNvPr id="3" name="Content Placeholder 2">
            <a:extLst>
              <a:ext uri="{FF2B5EF4-FFF2-40B4-BE49-F238E27FC236}">
                <a16:creationId xmlns:a16="http://schemas.microsoft.com/office/drawing/2014/main" id="{2C31A218-AA8C-1296-0618-6B632D11CC16}"/>
              </a:ext>
            </a:extLst>
          </p:cNvPr>
          <p:cNvSpPr>
            <a:spLocks noGrp="1"/>
          </p:cNvSpPr>
          <p:nvPr>
            <p:ph idx="1"/>
          </p:nvPr>
        </p:nvSpPr>
        <p:spPr>
          <a:xfrm>
            <a:off x="550863" y="1206501"/>
            <a:ext cx="11090274" cy="4886323"/>
          </a:xfrm>
        </p:spPr>
        <p:txBody>
          <a:bodyPr/>
          <a:lstStyle/>
          <a:p>
            <a:endParaRPr lang="en-US" dirty="0"/>
          </a:p>
          <a:p>
            <a:pPr marL="0" indent="0" algn="ctr">
              <a:buNone/>
            </a:pPr>
            <a:r>
              <a:rPr lang="en-US" sz="3200" dirty="0"/>
              <a:t>LACK OF TIME PERSPECTIVE</a:t>
            </a:r>
          </a:p>
          <a:p>
            <a:pPr marL="0" indent="0" algn="ctr">
              <a:buNone/>
            </a:pPr>
            <a:r>
              <a:rPr lang="en-US" sz="3200" dirty="0"/>
              <a:t>Criminal thinking errors involves lack of time perspective: </a:t>
            </a:r>
            <a:r>
              <a:rPr lang="en-US" dirty="0"/>
              <a:t> If you don’t learn from past experiences you can’t grow.</a:t>
            </a:r>
            <a:endParaRPr lang="en-US" sz="3200" dirty="0"/>
          </a:p>
          <a:p>
            <a:pPr marL="0" indent="0" algn="ctr">
              <a:buNone/>
            </a:pPr>
            <a:r>
              <a:rPr lang="en-US" sz="3200" dirty="0"/>
              <a:t>Instant gratification: </a:t>
            </a:r>
            <a:r>
              <a:rPr lang="en-US" dirty="0"/>
              <a:t> Putting more effort into  your projects will produce more gratifying results</a:t>
            </a:r>
            <a:endParaRPr lang="en-US" sz="3200" dirty="0"/>
          </a:p>
          <a:p>
            <a:pPr marL="0" indent="0" algn="ctr">
              <a:buNone/>
            </a:pPr>
            <a:r>
              <a:rPr lang="en-US" sz="3200" dirty="0"/>
              <a:t>Impulse control issues: </a:t>
            </a:r>
            <a:r>
              <a:rPr lang="en-US" dirty="0"/>
              <a:t> Effort has to be taken to develop achievable goals and plans for success.</a:t>
            </a:r>
            <a:endParaRPr lang="en-US" sz="3200" dirty="0"/>
          </a:p>
        </p:txBody>
      </p:sp>
      <p:sp>
        <p:nvSpPr>
          <p:cNvPr id="6" name="Slide Number Placeholder 5">
            <a:extLst>
              <a:ext uri="{FF2B5EF4-FFF2-40B4-BE49-F238E27FC236}">
                <a16:creationId xmlns:a16="http://schemas.microsoft.com/office/drawing/2014/main" id="{F37823CC-6407-E72D-E28C-F662C2C7A61D}"/>
              </a:ext>
            </a:extLst>
          </p:cNvPr>
          <p:cNvSpPr>
            <a:spLocks noGrp="1"/>
          </p:cNvSpPr>
          <p:nvPr>
            <p:ph type="sldNum" sz="quarter" idx="12"/>
          </p:nvPr>
        </p:nvSpPr>
        <p:spPr/>
        <p:txBody>
          <a:bodyPr/>
          <a:lstStyle/>
          <a:p>
            <a:fld id="{DBA1B0FB-D917-4C8C-928F-313BD683BF39}" type="slidenum">
              <a:rPr lang="en-US" smtClean="0"/>
              <a:t>13</a:t>
            </a:fld>
            <a:endParaRPr lang="en-US"/>
          </a:p>
        </p:txBody>
      </p:sp>
    </p:spTree>
    <p:extLst>
      <p:ext uri="{BB962C8B-B14F-4D97-AF65-F5344CB8AC3E}">
        <p14:creationId xmlns:p14="http://schemas.microsoft.com/office/powerpoint/2010/main" val="41100285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5A50F-B1B1-D03F-D680-B864BE455ADE}"/>
              </a:ext>
            </a:extLst>
          </p:cNvPr>
          <p:cNvSpPr>
            <a:spLocks noGrp="1"/>
          </p:cNvSpPr>
          <p:nvPr>
            <p:ph type="title"/>
          </p:nvPr>
        </p:nvSpPr>
        <p:spPr>
          <a:xfrm>
            <a:off x="550862" y="549275"/>
            <a:ext cx="11091600" cy="771525"/>
          </a:xfrm>
        </p:spPr>
        <p:txBody>
          <a:bodyPr/>
          <a:lstStyle/>
          <a:p>
            <a:pPr algn="ctr"/>
            <a:r>
              <a:rPr lang="en-US" dirty="0"/>
              <a:t>Creating a Satisfying Life</a:t>
            </a:r>
            <a:br>
              <a:rPr lang="en-US" dirty="0"/>
            </a:br>
            <a:endParaRPr lang="en-US" dirty="0"/>
          </a:p>
        </p:txBody>
      </p:sp>
      <p:sp>
        <p:nvSpPr>
          <p:cNvPr id="3" name="Content Placeholder 2">
            <a:extLst>
              <a:ext uri="{FF2B5EF4-FFF2-40B4-BE49-F238E27FC236}">
                <a16:creationId xmlns:a16="http://schemas.microsoft.com/office/drawing/2014/main" id="{8B109CA4-7D29-2EF0-CAF0-3BA76573F0AB}"/>
              </a:ext>
            </a:extLst>
          </p:cNvPr>
          <p:cNvSpPr>
            <a:spLocks noGrp="1"/>
          </p:cNvSpPr>
          <p:nvPr>
            <p:ph idx="1"/>
          </p:nvPr>
        </p:nvSpPr>
        <p:spPr>
          <a:xfrm>
            <a:off x="550863" y="1181100"/>
            <a:ext cx="11090274" cy="5326111"/>
          </a:xfrm>
        </p:spPr>
        <p:txBody>
          <a:bodyPr/>
          <a:lstStyle/>
          <a:p>
            <a:endParaRPr lang="en-US" dirty="0"/>
          </a:p>
          <a:p>
            <a:pPr marL="0" indent="0" algn="ctr">
              <a:buNone/>
            </a:pPr>
            <a:r>
              <a:rPr lang="en-US" sz="2400" dirty="0"/>
              <a:t>Setting goals and following through: </a:t>
            </a:r>
            <a:r>
              <a:rPr lang="en-US" dirty="0"/>
              <a:t>If you set small goals and keep them realistic, you can begin to change barriers or obstacles to success</a:t>
            </a:r>
            <a:r>
              <a:rPr lang="en-US" sz="2400" dirty="0"/>
              <a:t>.</a:t>
            </a:r>
          </a:p>
          <a:p>
            <a:pPr marL="0" indent="0" algn="ctr">
              <a:buNone/>
            </a:pPr>
            <a:r>
              <a:rPr lang="en-US" sz="2400" dirty="0"/>
              <a:t>Correcting your use of power and control:</a:t>
            </a:r>
            <a:r>
              <a:rPr lang="en-US" dirty="0"/>
              <a:t> Reduce your anger  and aggression reactions and step away from the need to control.</a:t>
            </a:r>
          </a:p>
          <a:p>
            <a:pPr marL="0" indent="0" algn="ctr">
              <a:buNone/>
            </a:pPr>
            <a:r>
              <a:rPr lang="en-US" sz="2400" dirty="0"/>
              <a:t>Don’t seek excitement first: </a:t>
            </a:r>
            <a:r>
              <a:rPr lang="en-US" dirty="0"/>
              <a:t>Not tolerating boredom is a criminal thinking pattern that will lead to trouble.</a:t>
            </a:r>
          </a:p>
          <a:p>
            <a:pPr marL="0" indent="0" algn="ctr">
              <a:buNone/>
            </a:pPr>
            <a:r>
              <a:rPr lang="en-US" sz="2400" dirty="0"/>
              <a:t>Stay away from self defeating thinking patterns: </a:t>
            </a:r>
            <a:r>
              <a:rPr lang="en-US" dirty="0"/>
              <a:t> Self pity; fear of exposure; use of deceit to control</a:t>
            </a:r>
          </a:p>
          <a:p>
            <a:pPr marL="0" indent="0" algn="ctr">
              <a:buNone/>
            </a:pPr>
            <a:r>
              <a:rPr lang="en-US" sz="2400" dirty="0"/>
              <a:t>Question your core beliefs that allow you to justify criminal behavior:  </a:t>
            </a:r>
            <a:r>
              <a:rPr lang="en-US" dirty="0"/>
              <a:t>Many problems and conflicts occur when you insist that everyone believes what you do.</a:t>
            </a:r>
          </a:p>
        </p:txBody>
      </p:sp>
      <p:sp>
        <p:nvSpPr>
          <p:cNvPr id="6" name="Slide Number Placeholder 5">
            <a:extLst>
              <a:ext uri="{FF2B5EF4-FFF2-40B4-BE49-F238E27FC236}">
                <a16:creationId xmlns:a16="http://schemas.microsoft.com/office/drawing/2014/main" id="{9D011672-2BE6-20DB-2D1B-0FE3F07AB7AF}"/>
              </a:ext>
            </a:extLst>
          </p:cNvPr>
          <p:cNvSpPr>
            <a:spLocks noGrp="1"/>
          </p:cNvSpPr>
          <p:nvPr>
            <p:ph type="sldNum" sz="quarter" idx="12"/>
          </p:nvPr>
        </p:nvSpPr>
        <p:spPr/>
        <p:txBody>
          <a:bodyPr/>
          <a:lstStyle/>
          <a:p>
            <a:fld id="{DBA1B0FB-D917-4C8C-928F-313BD683BF39}" type="slidenum">
              <a:rPr lang="en-US" smtClean="0"/>
              <a:t>14</a:t>
            </a:fld>
            <a:endParaRPr lang="en-US"/>
          </a:p>
        </p:txBody>
      </p:sp>
    </p:spTree>
    <p:extLst>
      <p:ext uri="{BB962C8B-B14F-4D97-AF65-F5344CB8AC3E}">
        <p14:creationId xmlns:p14="http://schemas.microsoft.com/office/powerpoint/2010/main" val="24127362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7D7D1-8B53-A01F-5696-BFEDE62C9042}"/>
              </a:ext>
            </a:extLst>
          </p:cNvPr>
          <p:cNvSpPr>
            <a:spLocks noGrp="1"/>
          </p:cNvSpPr>
          <p:nvPr>
            <p:ph type="title"/>
          </p:nvPr>
        </p:nvSpPr>
        <p:spPr>
          <a:xfrm>
            <a:off x="550862" y="368301"/>
            <a:ext cx="11091600" cy="660400"/>
          </a:xfrm>
        </p:spPr>
        <p:txBody>
          <a:bodyPr/>
          <a:lstStyle/>
          <a:p>
            <a:pPr algn="ctr"/>
            <a:r>
              <a:rPr lang="en-US" dirty="0"/>
              <a:t>Criminal and Addictive Tactics</a:t>
            </a:r>
            <a:br>
              <a:rPr lang="en-US" dirty="0"/>
            </a:br>
            <a:endParaRPr lang="en-US" dirty="0"/>
          </a:p>
        </p:txBody>
      </p:sp>
      <p:sp>
        <p:nvSpPr>
          <p:cNvPr id="3" name="Content Placeholder 2">
            <a:extLst>
              <a:ext uri="{FF2B5EF4-FFF2-40B4-BE49-F238E27FC236}">
                <a16:creationId xmlns:a16="http://schemas.microsoft.com/office/drawing/2014/main" id="{25C8F8FD-19F9-BBD2-0485-222176FD0139}"/>
              </a:ext>
            </a:extLst>
          </p:cNvPr>
          <p:cNvSpPr>
            <a:spLocks noGrp="1"/>
          </p:cNvSpPr>
          <p:nvPr>
            <p:ph idx="1"/>
          </p:nvPr>
        </p:nvSpPr>
        <p:spPr>
          <a:xfrm>
            <a:off x="550863" y="1028701"/>
            <a:ext cx="11090274" cy="5064124"/>
          </a:xfrm>
        </p:spPr>
        <p:txBody>
          <a:bodyPr/>
          <a:lstStyle/>
          <a:p>
            <a:pPr marL="0" indent="0" algn="ctr">
              <a:buNone/>
            </a:pPr>
            <a:r>
              <a:rPr lang="en-US" sz="2800" dirty="0"/>
              <a:t>Criminal and addictive strategies: 1. Avoidance, 2. Diversion, 3. Aggression</a:t>
            </a:r>
          </a:p>
          <a:p>
            <a:pPr marL="514350" indent="-514350" algn="ctr">
              <a:buAutoNum type="arabicPeriod"/>
            </a:pPr>
            <a:r>
              <a:rPr lang="en-US" sz="2800" dirty="0"/>
              <a:t>Lying: For avoiding accountability</a:t>
            </a:r>
          </a:p>
          <a:p>
            <a:pPr marL="514350" indent="-514350" algn="ctr">
              <a:buAutoNum type="arabicPeriod"/>
            </a:pPr>
            <a:r>
              <a:rPr lang="en-US" sz="2800" dirty="0"/>
              <a:t>Being vague:  Another way to distort the truth</a:t>
            </a:r>
          </a:p>
          <a:p>
            <a:pPr marL="514350" indent="-514350" algn="ctr">
              <a:buAutoNum type="arabicPeriod"/>
            </a:pPr>
            <a:r>
              <a:rPr lang="en-US" sz="2800" dirty="0"/>
              <a:t>Staying silent: Hoping to avoid detection</a:t>
            </a:r>
          </a:p>
          <a:p>
            <a:pPr marL="514350" indent="-514350" algn="ctr">
              <a:buAutoNum type="arabicPeriod"/>
            </a:pPr>
            <a:r>
              <a:rPr lang="en-US" sz="2800" dirty="0"/>
              <a:t>False compliance: No committing to change</a:t>
            </a:r>
          </a:p>
          <a:p>
            <a:pPr marL="514350" indent="-514350" algn="ctr">
              <a:buAutoNum type="arabicPeriod"/>
            </a:pPr>
            <a:r>
              <a:rPr lang="en-US" sz="2800" dirty="0"/>
              <a:t>Selective memory: To manipulate others</a:t>
            </a:r>
          </a:p>
        </p:txBody>
      </p:sp>
      <p:sp>
        <p:nvSpPr>
          <p:cNvPr id="6" name="Slide Number Placeholder 5">
            <a:extLst>
              <a:ext uri="{FF2B5EF4-FFF2-40B4-BE49-F238E27FC236}">
                <a16:creationId xmlns:a16="http://schemas.microsoft.com/office/drawing/2014/main" id="{EB61E143-ED8B-6618-B933-B583295FE0CB}"/>
              </a:ext>
            </a:extLst>
          </p:cNvPr>
          <p:cNvSpPr>
            <a:spLocks noGrp="1"/>
          </p:cNvSpPr>
          <p:nvPr>
            <p:ph type="sldNum" sz="quarter" idx="12"/>
          </p:nvPr>
        </p:nvSpPr>
        <p:spPr/>
        <p:txBody>
          <a:bodyPr/>
          <a:lstStyle/>
          <a:p>
            <a:fld id="{DBA1B0FB-D917-4C8C-928F-313BD683BF39}" type="slidenum">
              <a:rPr lang="en-US" smtClean="0"/>
              <a:t>15</a:t>
            </a:fld>
            <a:endParaRPr lang="en-US"/>
          </a:p>
        </p:txBody>
      </p:sp>
    </p:spTree>
    <p:extLst>
      <p:ext uri="{BB962C8B-B14F-4D97-AF65-F5344CB8AC3E}">
        <p14:creationId xmlns:p14="http://schemas.microsoft.com/office/powerpoint/2010/main" val="8043020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996DC-C63F-886D-CDB5-C001C6EA57F2}"/>
              </a:ext>
            </a:extLst>
          </p:cNvPr>
          <p:cNvSpPr>
            <a:spLocks noGrp="1"/>
          </p:cNvSpPr>
          <p:nvPr>
            <p:ph type="title"/>
          </p:nvPr>
        </p:nvSpPr>
        <p:spPr>
          <a:xfrm>
            <a:off x="550862" y="549275"/>
            <a:ext cx="11091600" cy="657225"/>
          </a:xfrm>
        </p:spPr>
        <p:txBody>
          <a:bodyPr/>
          <a:lstStyle/>
          <a:p>
            <a:pPr algn="ctr"/>
            <a:r>
              <a:rPr lang="en-US" dirty="0"/>
              <a:t>Developing a Mindfulness Practice</a:t>
            </a:r>
            <a:br>
              <a:rPr lang="en-US" dirty="0"/>
            </a:br>
            <a:endParaRPr lang="en-US" dirty="0"/>
          </a:p>
        </p:txBody>
      </p:sp>
      <p:sp>
        <p:nvSpPr>
          <p:cNvPr id="3" name="Content Placeholder 2">
            <a:extLst>
              <a:ext uri="{FF2B5EF4-FFF2-40B4-BE49-F238E27FC236}">
                <a16:creationId xmlns:a16="http://schemas.microsoft.com/office/drawing/2014/main" id="{E9D052D8-BF6E-EB16-5A86-6572DA818C2F}"/>
              </a:ext>
            </a:extLst>
          </p:cNvPr>
          <p:cNvSpPr>
            <a:spLocks noGrp="1"/>
          </p:cNvSpPr>
          <p:nvPr>
            <p:ph idx="1"/>
          </p:nvPr>
        </p:nvSpPr>
        <p:spPr>
          <a:xfrm>
            <a:off x="550863" y="1206501"/>
            <a:ext cx="11090274" cy="4886324"/>
          </a:xfrm>
        </p:spPr>
        <p:txBody>
          <a:bodyPr/>
          <a:lstStyle/>
          <a:p>
            <a:pPr marL="0" indent="0" algn="ctr">
              <a:buNone/>
            </a:pPr>
            <a:r>
              <a:rPr lang="en-US" sz="2400" dirty="0"/>
              <a:t> Seeing through the mind’s eye organizes and processes symbols, pictures, graph, and other Information</a:t>
            </a:r>
          </a:p>
          <a:p>
            <a:pPr marL="0" indent="0" algn="ctr">
              <a:buNone/>
            </a:pPr>
            <a:endParaRPr lang="en-US" sz="2400" dirty="0"/>
          </a:p>
        </p:txBody>
      </p:sp>
      <p:sp>
        <p:nvSpPr>
          <p:cNvPr id="6" name="Slide Number Placeholder 5">
            <a:extLst>
              <a:ext uri="{FF2B5EF4-FFF2-40B4-BE49-F238E27FC236}">
                <a16:creationId xmlns:a16="http://schemas.microsoft.com/office/drawing/2014/main" id="{2A1EC559-D83A-E340-19F6-F9DC69564A21}"/>
              </a:ext>
            </a:extLst>
          </p:cNvPr>
          <p:cNvSpPr>
            <a:spLocks noGrp="1"/>
          </p:cNvSpPr>
          <p:nvPr>
            <p:ph type="sldNum" sz="quarter" idx="12"/>
          </p:nvPr>
        </p:nvSpPr>
        <p:spPr/>
        <p:txBody>
          <a:bodyPr/>
          <a:lstStyle/>
          <a:p>
            <a:fld id="{DBA1B0FB-D917-4C8C-928F-313BD683BF39}" type="slidenum">
              <a:rPr lang="en-US" smtClean="0"/>
              <a:t>16</a:t>
            </a:fld>
            <a:endParaRPr lang="en-US"/>
          </a:p>
        </p:txBody>
      </p:sp>
    </p:spTree>
    <p:extLst>
      <p:ext uri="{BB962C8B-B14F-4D97-AF65-F5344CB8AC3E}">
        <p14:creationId xmlns:p14="http://schemas.microsoft.com/office/powerpoint/2010/main" val="40155257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DE9F3-03D7-E9D0-20E2-4123E484DA82}"/>
              </a:ext>
            </a:extLst>
          </p:cNvPr>
          <p:cNvSpPr>
            <a:spLocks noGrp="1"/>
          </p:cNvSpPr>
          <p:nvPr>
            <p:ph type="title"/>
          </p:nvPr>
        </p:nvSpPr>
        <p:spPr>
          <a:xfrm>
            <a:off x="550862" y="549275"/>
            <a:ext cx="11091600" cy="568325"/>
          </a:xfrm>
        </p:spPr>
        <p:txBody>
          <a:bodyPr/>
          <a:lstStyle/>
          <a:p>
            <a:pPr algn="ctr"/>
            <a:r>
              <a:rPr lang="en-US" dirty="0"/>
              <a:t>Holistic  Thinking</a:t>
            </a:r>
            <a:br>
              <a:rPr lang="en-US" dirty="0"/>
            </a:br>
            <a:endParaRPr lang="en-US" dirty="0"/>
          </a:p>
        </p:txBody>
      </p:sp>
      <p:sp>
        <p:nvSpPr>
          <p:cNvPr id="3" name="Content Placeholder 2">
            <a:extLst>
              <a:ext uri="{FF2B5EF4-FFF2-40B4-BE49-F238E27FC236}">
                <a16:creationId xmlns:a16="http://schemas.microsoft.com/office/drawing/2014/main" id="{191360F3-E647-2383-6677-2EB63936F67B}"/>
              </a:ext>
            </a:extLst>
          </p:cNvPr>
          <p:cNvSpPr>
            <a:spLocks noGrp="1"/>
          </p:cNvSpPr>
          <p:nvPr>
            <p:ph idx="1"/>
          </p:nvPr>
        </p:nvSpPr>
        <p:spPr>
          <a:xfrm>
            <a:off x="550863" y="1206501"/>
            <a:ext cx="11090274" cy="4886324"/>
          </a:xfrm>
        </p:spPr>
        <p:txBody>
          <a:bodyPr/>
          <a:lstStyle/>
          <a:p>
            <a:pPr marL="0" indent="0" algn="ctr">
              <a:buNone/>
            </a:pPr>
            <a:r>
              <a:rPr lang="en-US" sz="2400" dirty="0"/>
              <a:t>THINKING OUTSIDE  THE LINES</a:t>
            </a:r>
          </a:p>
          <a:p>
            <a:pPr marL="0" indent="0" algn="ctr">
              <a:buNone/>
            </a:pPr>
            <a:r>
              <a:rPr lang="en-US" dirty="0"/>
              <a:t>Thinking creatively improves decision making and  improves problem solving</a:t>
            </a:r>
          </a:p>
          <a:p>
            <a:pPr marL="0" indent="0" algn="ctr">
              <a:buNone/>
            </a:pPr>
            <a:r>
              <a:rPr lang="en-US" dirty="0"/>
              <a:t>Creative Thinking  generates new ideas</a:t>
            </a:r>
          </a:p>
          <a:p>
            <a:pPr marL="0" indent="0" algn="ctr">
              <a:buNone/>
            </a:pPr>
            <a:r>
              <a:rPr lang="en-US" dirty="0"/>
              <a:t>Decision Making-specifies goals and constraints, generates alternatives, considers risks, evaluates best alternative</a:t>
            </a:r>
          </a:p>
          <a:p>
            <a:pPr marL="0" indent="0" algn="ctr">
              <a:buNone/>
            </a:pPr>
            <a:r>
              <a:rPr lang="en-US" dirty="0"/>
              <a:t>Problem solving –recognizes problems and devises and implements a plan of action.</a:t>
            </a:r>
          </a:p>
          <a:p>
            <a:pPr marL="0" indent="0" algn="ctr">
              <a:buNone/>
            </a:pPr>
            <a:r>
              <a:rPr lang="en-US" dirty="0"/>
              <a:t>Reasoning-Helps to discover rules or principles underlying the relationship between two or more objects and if applied when problem solving</a:t>
            </a:r>
          </a:p>
          <a:p>
            <a:pPr marL="0" indent="0" algn="ctr">
              <a:buNone/>
            </a:pPr>
            <a:endParaRPr lang="en-US" dirty="0"/>
          </a:p>
          <a:p>
            <a:pPr marL="0" indent="0" algn="ctr">
              <a:buNone/>
            </a:pPr>
            <a:endParaRPr lang="en-US" dirty="0"/>
          </a:p>
        </p:txBody>
      </p:sp>
      <p:sp>
        <p:nvSpPr>
          <p:cNvPr id="6" name="Slide Number Placeholder 5">
            <a:extLst>
              <a:ext uri="{FF2B5EF4-FFF2-40B4-BE49-F238E27FC236}">
                <a16:creationId xmlns:a16="http://schemas.microsoft.com/office/drawing/2014/main" id="{B2D2E87C-BA8F-139C-505A-CDFFC149C61C}"/>
              </a:ext>
            </a:extLst>
          </p:cNvPr>
          <p:cNvSpPr>
            <a:spLocks noGrp="1"/>
          </p:cNvSpPr>
          <p:nvPr>
            <p:ph type="sldNum" sz="quarter" idx="12"/>
          </p:nvPr>
        </p:nvSpPr>
        <p:spPr/>
        <p:txBody>
          <a:bodyPr/>
          <a:lstStyle/>
          <a:p>
            <a:fld id="{DBA1B0FB-D917-4C8C-928F-313BD683BF39}" type="slidenum">
              <a:rPr lang="en-US" smtClean="0"/>
              <a:t>17</a:t>
            </a:fld>
            <a:endParaRPr lang="en-US"/>
          </a:p>
        </p:txBody>
      </p:sp>
    </p:spTree>
    <p:extLst>
      <p:ext uri="{BB962C8B-B14F-4D97-AF65-F5344CB8AC3E}">
        <p14:creationId xmlns:p14="http://schemas.microsoft.com/office/powerpoint/2010/main" val="1573233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FBC12-79AC-7371-04BF-76CCC4497E5E}"/>
              </a:ext>
            </a:extLst>
          </p:cNvPr>
          <p:cNvSpPr>
            <a:spLocks noGrp="1"/>
          </p:cNvSpPr>
          <p:nvPr>
            <p:ph type="title"/>
          </p:nvPr>
        </p:nvSpPr>
        <p:spPr>
          <a:xfrm>
            <a:off x="550862" y="549275"/>
            <a:ext cx="11091600" cy="631825"/>
          </a:xfrm>
        </p:spPr>
        <p:txBody>
          <a:bodyPr/>
          <a:lstStyle/>
          <a:p>
            <a:pPr algn="ctr"/>
            <a:r>
              <a:rPr lang="en-US" sz="3200" dirty="0"/>
              <a:t>Holistic Thinking: Connectedness; Competition; Collaboration</a:t>
            </a:r>
          </a:p>
        </p:txBody>
      </p:sp>
      <p:sp>
        <p:nvSpPr>
          <p:cNvPr id="3" name="Content Placeholder 2">
            <a:extLst>
              <a:ext uri="{FF2B5EF4-FFF2-40B4-BE49-F238E27FC236}">
                <a16:creationId xmlns:a16="http://schemas.microsoft.com/office/drawing/2014/main" id="{55819F4C-E7B6-0563-491D-AEADDF6BE630}"/>
              </a:ext>
            </a:extLst>
          </p:cNvPr>
          <p:cNvSpPr>
            <a:spLocks noGrp="1"/>
          </p:cNvSpPr>
          <p:nvPr>
            <p:ph idx="1"/>
          </p:nvPr>
        </p:nvSpPr>
        <p:spPr>
          <a:xfrm>
            <a:off x="563563" y="1287699"/>
            <a:ext cx="11090274" cy="5219513"/>
          </a:xfrm>
        </p:spPr>
        <p:txBody>
          <a:bodyPr/>
          <a:lstStyle/>
          <a:p>
            <a:pPr marL="0" indent="0" algn="ctr">
              <a:buNone/>
            </a:pPr>
            <a:r>
              <a:rPr lang="en-US" sz="2400" dirty="0"/>
              <a:t>Input and Output: </a:t>
            </a:r>
            <a:r>
              <a:rPr lang="en-US" dirty="0"/>
              <a:t>Creating the input side of thinking</a:t>
            </a:r>
          </a:p>
          <a:p>
            <a:pPr marL="0" indent="0" algn="ctr">
              <a:buNone/>
            </a:pPr>
            <a:r>
              <a:rPr lang="en-US" dirty="0"/>
              <a:t>The input which the mind must think about to produce the output</a:t>
            </a:r>
          </a:p>
          <a:p>
            <a:pPr marL="0" indent="0" algn="ctr">
              <a:buNone/>
            </a:pPr>
            <a:r>
              <a:rPr lang="en-US" dirty="0"/>
              <a:t>What is the purpose of  the thinking?</a:t>
            </a:r>
          </a:p>
          <a:p>
            <a:pPr marL="0" indent="0" algn="ctr">
              <a:buNone/>
            </a:pPr>
            <a:r>
              <a:rPr lang="en-US" dirty="0"/>
              <a:t>With what do I want to end up?</a:t>
            </a:r>
          </a:p>
          <a:p>
            <a:pPr marL="0" indent="0" algn="ctr">
              <a:buNone/>
            </a:pPr>
            <a:r>
              <a:rPr lang="en-US" dirty="0"/>
              <a:t>Why am I doing this thinking?</a:t>
            </a:r>
          </a:p>
          <a:p>
            <a:pPr marL="0" indent="0" algn="ctr">
              <a:buNone/>
            </a:pPr>
            <a:r>
              <a:rPr lang="en-US" dirty="0"/>
              <a:t>What do I want to achieve?</a:t>
            </a:r>
          </a:p>
          <a:p>
            <a:pPr marL="0" indent="0" algn="ctr">
              <a:buNone/>
            </a:pPr>
            <a:r>
              <a:rPr lang="en-US" dirty="0"/>
              <a:t>What is the problem?</a:t>
            </a:r>
          </a:p>
          <a:p>
            <a:pPr marL="0" indent="0" algn="ctr">
              <a:buNone/>
            </a:pPr>
            <a:r>
              <a:rPr lang="en-US" dirty="0"/>
              <a:t>What  end would satisfy me?</a:t>
            </a:r>
          </a:p>
          <a:p>
            <a:pPr marL="0" indent="0" algn="ctr">
              <a:buNone/>
            </a:pPr>
            <a:r>
              <a:rPr lang="en-US" dirty="0"/>
              <a:t>At the end of the thinking what should I  have?</a:t>
            </a:r>
          </a:p>
          <a:p>
            <a:pPr marL="0" indent="0" algn="ctr">
              <a:buNone/>
            </a:pPr>
            <a:endParaRPr lang="en-US" dirty="0"/>
          </a:p>
        </p:txBody>
      </p:sp>
      <p:sp>
        <p:nvSpPr>
          <p:cNvPr id="6" name="Slide Number Placeholder 5">
            <a:extLst>
              <a:ext uri="{FF2B5EF4-FFF2-40B4-BE49-F238E27FC236}">
                <a16:creationId xmlns:a16="http://schemas.microsoft.com/office/drawing/2014/main" id="{559237E2-A306-1902-32CD-73E4539F32F2}"/>
              </a:ext>
            </a:extLst>
          </p:cNvPr>
          <p:cNvSpPr>
            <a:spLocks noGrp="1"/>
          </p:cNvSpPr>
          <p:nvPr>
            <p:ph type="sldNum" sz="quarter" idx="12"/>
          </p:nvPr>
        </p:nvSpPr>
        <p:spPr/>
        <p:txBody>
          <a:bodyPr/>
          <a:lstStyle/>
          <a:p>
            <a:fld id="{DBA1B0FB-D917-4C8C-928F-313BD683BF39}" type="slidenum">
              <a:rPr lang="en-US" smtClean="0"/>
              <a:t>18</a:t>
            </a:fld>
            <a:endParaRPr lang="en-US"/>
          </a:p>
        </p:txBody>
      </p:sp>
    </p:spTree>
    <p:extLst>
      <p:ext uri="{BB962C8B-B14F-4D97-AF65-F5344CB8AC3E}">
        <p14:creationId xmlns:p14="http://schemas.microsoft.com/office/powerpoint/2010/main" val="181705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E2377-6FA5-735D-E5FF-0E385C9ECF0E}"/>
              </a:ext>
            </a:extLst>
          </p:cNvPr>
          <p:cNvSpPr>
            <a:spLocks noGrp="1"/>
          </p:cNvSpPr>
          <p:nvPr>
            <p:ph type="title"/>
          </p:nvPr>
        </p:nvSpPr>
        <p:spPr>
          <a:xfrm>
            <a:off x="550862" y="549275"/>
            <a:ext cx="11091600" cy="517525"/>
          </a:xfrm>
        </p:spPr>
        <p:txBody>
          <a:bodyPr/>
          <a:lstStyle/>
          <a:p>
            <a:pPr algn="ctr"/>
            <a:r>
              <a:rPr lang="en-US" dirty="0"/>
              <a:t>Defining the Purpose of Thinking</a:t>
            </a:r>
          </a:p>
        </p:txBody>
      </p:sp>
      <p:sp>
        <p:nvSpPr>
          <p:cNvPr id="3" name="Content Placeholder 2">
            <a:extLst>
              <a:ext uri="{FF2B5EF4-FFF2-40B4-BE49-F238E27FC236}">
                <a16:creationId xmlns:a16="http://schemas.microsoft.com/office/drawing/2014/main" id="{7DAC5CE0-53DF-964E-E5C0-E0AB9F7D6B4F}"/>
              </a:ext>
            </a:extLst>
          </p:cNvPr>
          <p:cNvSpPr>
            <a:spLocks noGrp="1"/>
          </p:cNvSpPr>
          <p:nvPr>
            <p:ph idx="1"/>
          </p:nvPr>
        </p:nvSpPr>
        <p:spPr>
          <a:xfrm>
            <a:off x="550863" y="1206500"/>
            <a:ext cx="11090274" cy="5300711"/>
          </a:xfrm>
        </p:spPr>
        <p:txBody>
          <a:bodyPr/>
          <a:lstStyle/>
          <a:p>
            <a:pPr marL="0" indent="0" algn="ctr">
              <a:buNone/>
            </a:pPr>
            <a:endParaRPr lang="en-US" dirty="0"/>
          </a:p>
          <a:p>
            <a:pPr marL="0" indent="0" algn="ctr">
              <a:buNone/>
            </a:pPr>
            <a:r>
              <a:rPr lang="en-US" sz="2400" dirty="0"/>
              <a:t>WHICH SOLUTION SHOULD I CHOSE?</a:t>
            </a:r>
          </a:p>
          <a:p>
            <a:pPr marL="0" indent="0" algn="ctr">
              <a:buNone/>
            </a:pPr>
            <a:r>
              <a:rPr lang="en-US" sz="2400" dirty="0"/>
              <a:t>WHICH ALTERNATIVE IS MORE SUITABLE?</a:t>
            </a:r>
          </a:p>
          <a:p>
            <a:pPr marL="0" indent="0" algn="ctr">
              <a:buNone/>
            </a:pPr>
            <a:r>
              <a:rPr lang="en-US" sz="2400" dirty="0"/>
              <a:t>ONE SOLUTION SHOULD BE BETTER THAN THE REST?</a:t>
            </a:r>
          </a:p>
          <a:p>
            <a:pPr marL="0" indent="0" algn="ctr">
              <a:buNone/>
            </a:pPr>
            <a:r>
              <a:rPr lang="en-US" sz="2400" dirty="0"/>
              <a:t>TYPES OF CHOICE:</a:t>
            </a:r>
          </a:p>
          <a:p>
            <a:pPr marL="0" indent="0" algn="ctr">
              <a:buNone/>
            </a:pPr>
            <a:r>
              <a:rPr lang="en-US" dirty="0"/>
              <a:t>Emotional: Emotions should always be considered.</a:t>
            </a:r>
          </a:p>
          <a:p>
            <a:pPr marL="0" indent="0" algn="ctr">
              <a:buNone/>
            </a:pPr>
            <a:r>
              <a:rPr lang="en-US" dirty="0"/>
              <a:t>Ease: Is the solution within your capabilities?</a:t>
            </a:r>
          </a:p>
          <a:p>
            <a:pPr marL="0" indent="0" algn="ctr">
              <a:buNone/>
            </a:pPr>
            <a:r>
              <a:rPr lang="en-US" dirty="0"/>
              <a:t>Requirements: Examine each alternative solution to see which requirements it fulfills.</a:t>
            </a:r>
          </a:p>
          <a:p>
            <a:pPr marL="0" indent="0" algn="ctr">
              <a:buNone/>
            </a:pPr>
            <a:r>
              <a:rPr lang="en-US" dirty="0"/>
              <a:t>Consequences:  What are the dangers? What might go wrong?</a:t>
            </a:r>
          </a:p>
          <a:p>
            <a:pPr marL="0" indent="0" algn="ctr">
              <a:buNone/>
            </a:pPr>
            <a:endParaRPr lang="en-US" sz="2400" dirty="0"/>
          </a:p>
        </p:txBody>
      </p:sp>
      <p:sp>
        <p:nvSpPr>
          <p:cNvPr id="6" name="Slide Number Placeholder 5">
            <a:extLst>
              <a:ext uri="{FF2B5EF4-FFF2-40B4-BE49-F238E27FC236}">
                <a16:creationId xmlns:a16="http://schemas.microsoft.com/office/drawing/2014/main" id="{F7B8E964-81BA-1C31-FE0E-475D55D5AA4D}"/>
              </a:ext>
            </a:extLst>
          </p:cNvPr>
          <p:cNvSpPr>
            <a:spLocks noGrp="1"/>
          </p:cNvSpPr>
          <p:nvPr>
            <p:ph type="sldNum" sz="quarter" idx="12"/>
          </p:nvPr>
        </p:nvSpPr>
        <p:spPr/>
        <p:txBody>
          <a:bodyPr/>
          <a:lstStyle/>
          <a:p>
            <a:fld id="{DBA1B0FB-D917-4C8C-928F-313BD683BF39}" type="slidenum">
              <a:rPr lang="en-US" smtClean="0"/>
              <a:t>19</a:t>
            </a:fld>
            <a:endParaRPr lang="en-US"/>
          </a:p>
        </p:txBody>
      </p:sp>
    </p:spTree>
    <p:extLst>
      <p:ext uri="{BB962C8B-B14F-4D97-AF65-F5344CB8AC3E}">
        <p14:creationId xmlns:p14="http://schemas.microsoft.com/office/powerpoint/2010/main" val="809566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6426E-F6F6-4A7C-9181-8C3090996261}"/>
              </a:ext>
            </a:extLst>
          </p:cNvPr>
          <p:cNvSpPr>
            <a:spLocks noGrp="1"/>
          </p:cNvSpPr>
          <p:nvPr>
            <p:ph type="title"/>
          </p:nvPr>
        </p:nvSpPr>
        <p:spPr>
          <a:xfrm>
            <a:off x="550864" y="549276"/>
            <a:ext cx="3565524" cy="726632"/>
          </a:xfrm>
        </p:spPr>
        <p:txBody>
          <a:bodyPr/>
          <a:lstStyle/>
          <a:p>
            <a:r>
              <a:rPr lang="en-US" dirty="0"/>
              <a:t>Contents</a:t>
            </a:r>
          </a:p>
        </p:txBody>
      </p:sp>
      <p:sp>
        <p:nvSpPr>
          <p:cNvPr id="3" name="Content Placeholder 2">
            <a:extLst>
              <a:ext uri="{FF2B5EF4-FFF2-40B4-BE49-F238E27FC236}">
                <a16:creationId xmlns:a16="http://schemas.microsoft.com/office/drawing/2014/main" id="{D3B60D6F-4D0F-4D33-B2A7-159C8583FF00}"/>
              </a:ext>
            </a:extLst>
          </p:cNvPr>
          <p:cNvSpPr>
            <a:spLocks noGrp="1"/>
          </p:cNvSpPr>
          <p:nvPr>
            <p:ph idx="1"/>
          </p:nvPr>
        </p:nvSpPr>
        <p:spPr>
          <a:xfrm>
            <a:off x="163512" y="1275908"/>
            <a:ext cx="4195837" cy="4816917"/>
          </a:xfrm>
        </p:spPr>
        <p:txBody>
          <a:bodyPr/>
          <a:lstStyle/>
          <a:p>
            <a:r>
              <a:rPr lang="en-US" dirty="0"/>
              <a:t>The Criminal Thought Process</a:t>
            </a:r>
          </a:p>
          <a:p>
            <a:r>
              <a:rPr lang="en-US" dirty="0"/>
              <a:t>Chemical Usage in Criminal Thinking</a:t>
            </a:r>
          </a:p>
          <a:p>
            <a:r>
              <a:rPr lang="en-US" dirty="0"/>
              <a:t>Errors in Thinking</a:t>
            </a:r>
          </a:p>
          <a:p>
            <a:r>
              <a:rPr lang="en-US" dirty="0"/>
              <a:t>Thinking About Your Thinking</a:t>
            </a:r>
          </a:p>
          <a:p>
            <a:r>
              <a:rPr lang="en-US" dirty="0"/>
              <a:t>Thinking About Your Behaviors</a:t>
            </a:r>
          </a:p>
          <a:p>
            <a:r>
              <a:rPr lang="en-US" dirty="0"/>
              <a:t>Opposite to Emotion with Urges</a:t>
            </a:r>
          </a:p>
          <a:p>
            <a:r>
              <a:rPr lang="en-US" dirty="0"/>
              <a:t>Creating a Satisfying Life</a:t>
            </a:r>
          </a:p>
          <a:p>
            <a:r>
              <a:rPr lang="en-US" dirty="0"/>
              <a:t>Developing a Mindfulness Practice</a:t>
            </a:r>
          </a:p>
          <a:p>
            <a:r>
              <a:rPr lang="en-US" dirty="0"/>
              <a:t>Holistic  Thinking</a:t>
            </a:r>
          </a:p>
          <a:p>
            <a:endParaRPr lang="en-US" dirty="0"/>
          </a:p>
        </p:txBody>
      </p:sp>
      <p:pic>
        <p:nvPicPr>
          <p:cNvPr id="8" name="Picture Placeholder 7" descr="Digital Data">
            <a:extLst>
              <a:ext uri="{FF2B5EF4-FFF2-40B4-BE49-F238E27FC236}">
                <a16:creationId xmlns:a16="http://schemas.microsoft.com/office/drawing/2014/main" id="{06D2324F-3B7B-45EF-9584-C8EADD2C8C0B}"/>
              </a:ext>
            </a:extLst>
          </p:cNvPr>
          <p:cNvPicPr>
            <a:picLocks noGrp="1" noChangeAspect="1"/>
          </p:cNvPicPr>
          <p:nvPr>
            <p:ph type="pic" sz="quarter" idx="13"/>
          </p:nvPr>
        </p:nvPicPr>
        <p:blipFill rotWithShape="1">
          <a:blip r:embed="rId2" cstate="screen">
            <a:extLst>
              <a:ext uri="{28A0092B-C50C-407E-A947-70E740481C1C}">
                <a14:useLocalDpi xmlns:a14="http://schemas.microsoft.com/office/drawing/2010/main" val="0"/>
              </a:ext>
            </a:extLst>
          </a:blip>
          <a:srcRect/>
          <a:stretch/>
        </p:blipFill>
        <p:spPr>
          <a:xfrm>
            <a:off x="5208928" y="1596771"/>
            <a:ext cx="3448558" cy="3448558"/>
          </a:xfrm>
        </p:spPr>
      </p:pic>
      <p:pic>
        <p:nvPicPr>
          <p:cNvPr id="10" name="Picture Placeholder 9" descr="Data Points ">
            <a:extLst>
              <a:ext uri="{FF2B5EF4-FFF2-40B4-BE49-F238E27FC236}">
                <a16:creationId xmlns:a16="http://schemas.microsoft.com/office/drawing/2014/main" id="{71F862F9-0E8A-4DB9-8083-1C3AA6E5D777}"/>
              </a:ext>
            </a:extLst>
          </p:cNvPr>
          <p:cNvPicPr>
            <a:picLocks noGrp="1" noChangeAspect="1"/>
          </p:cNvPicPr>
          <p:nvPr>
            <p:ph type="pic" sz="quarter" idx="14"/>
          </p:nvPr>
        </p:nvPicPr>
        <p:blipFill rotWithShape="1">
          <a:blip r:embed="rId3" cstate="screen">
            <a:extLst>
              <a:ext uri="{28A0092B-C50C-407E-A947-70E740481C1C}">
                <a14:useLocalDpi xmlns:a14="http://schemas.microsoft.com/office/drawing/2010/main" val="0"/>
              </a:ext>
            </a:extLst>
          </a:blip>
          <a:srcRect/>
          <a:stretch/>
        </p:blipFill>
        <p:spPr>
          <a:xfrm>
            <a:off x="8918575" y="596392"/>
            <a:ext cx="2263776" cy="2263776"/>
          </a:xfrm>
        </p:spPr>
      </p:pic>
      <p:pic>
        <p:nvPicPr>
          <p:cNvPr id="12" name="Picture Placeholder 11" descr="Data Background">
            <a:extLst>
              <a:ext uri="{FF2B5EF4-FFF2-40B4-BE49-F238E27FC236}">
                <a16:creationId xmlns:a16="http://schemas.microsoft.com/office/drawing/2014/main" id="{A63F39B9-0715-40B5-8ECB-9B983F99C690}"/>
              </a:ext>
            </a:extLst>
          </p:cNvPr>
          <p:cNvPicPr>
            <a:picLocks noGrp="1" noChangeAspect="1"/>
          </p:cNvPicPr>
          <p:nvPr>
            <p:ph type="pic" sz="quarter" idx="15"/>
          </p:nvPr>
        </p:nvPicPr>
        <p:blipFill rotWithShape="1">
          <a:blip r:embed="rId4" cstate="screen">
            <a:extLst>
              <a:ext uri="{28A0092B-C50C-407E-A947-70E740481C1C}">
                <a14:useLocalDpi xmlns:a14="http://schemas.microsoft.com/office/drawing/2010/main" val="0"/>
              </a:ext>
            </a:extLst>
          </a:blip>
          <a:srcRect/>
          <a:stretch/>
        </p:blipFill>
        <p:spPr>
          <a:xfrm>
            <a:off x="9091612" y="3324733"/>
            <a:ext cx="2936876" cy="2936876"/>
          </a:xfrm>
        </p:spPr>
      </p:pic>
      <p:sp>
        <p:nvSpPr>
          <p:cNvPr id="15" name="Slide Number Placeholder 14">
            <a:extLst>
              <a:ext uri="{FF2B5EF4-FFF2-40B4-BE49-F238E27FC236}">
                <a16:creationId xmlns:a16="http://schemas.microsoft.com/office/drawing/2014/main" id="{3B199C97-F175-437D-8311-DB662925C063}"/>
              </a:ext>
            </a:extLst>
          </p:cNvPr>
          <p:cNvSpPr>
            <a:spLocks noGrp="1"/>
          </p:cNvSpPr>
          <p:nvPr>
            <p:ph type="sldNum" sz="quarter" idx="12"/>
          </p:nvPr>
        </p:nvSpPr>
        <p:spPr>
          <a:xfrm>
            <a:off x="9948863" y="6507212"/>
            <a:ext cx="1692274" cy="153888"/>
          </a:xfrm>
        </p:spPr>
        <p:txBody>
          <a:bodyPr/>
          <a:lstStyle/>
          <a:p>
            <a:fld id="{DBA1B0FB-D917-4C8C-928F-313BD683BF39}" type="slidenum">
              <a:rPr lang="en-US" smtClean="0"/>
              <a:pPr/>
              <a:t>2</a:t>
            </a:fld>
            <a:endParaRPr lang="en-US"/>
          </a:p>
        </p:txBody>
      </p:sp>
    </p:spTree>
    <p:extLst>
      <p:ext uri="{BB962C8B-B14F-4D97-AF65-F5344CB8AC3E}">
        <p14:creationId xmlns:p14="http://schemas.microsoft.com/office/powerpoint/2010/main" val="231323486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Tm="4000">
        <p159:morph option="byObject"/>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CA883-B420-3256-7D51-B0DA21617C7A}"/>
              </a:ext>
            </a:extLst>
          </p:cNvPr>
          <p:cNvSpPr>
            <a:spLocks noGrp="1"/>
          </p:cNvSpPr>
          <p:nvPr>
            <p:ph type="title"/>
          </p:nvPr>
        </p:nvSpPr>
        <p:spPr>
          <a:xfrm>
            <a:off x="550862" y="549275"/>
            <a:ext cx="11091600" cy="585739"/>
          </a:xfrm>
        </p:spPr>
        <p:txBody>
          <a:bodyPr/>
          <a:lstStyle/>
          <a:p>
            <a:pPr algn="ctr"/>
            <a:r>
              <a:rPr lang="en-US" dirty="0"/>
              <a:t>SOLUTIONS</a:t>
            </a:r>
          </a:p>
        </p:txBody>
      </p:sp>
      <p:sp>
        <p:nvSpPr>
          <p:cNvPr id="3" name="Content Placeholder 2">
            <a:extLst>
              <a:ext uri="{FF2B5EF4-FFF2-40B4-BE49-F238E27FC236}">
                <a16:creationId xmlns:a16="http://schemas.microsoft.com/office/drawing/2014/main" id="{CA20F9FC-D13D-AB29-95FD-601D550FD4D9}"/>
              </a:ext>
            </a:extLst>
          </p:cNvPr>
          <p:cNvSpPr>
            <a:spLocks noGrp="1"/>
          </p:cNvSpPr>
          <p:nvPr>
            <p:ph idx="1"/>
          </p:nvPr>
        </p:nvSpPr>
        <p:spPr>
          <a:xfrm>
            <a:off x="550863" y="1135014"/>
            <a:ext cx="11090274" cy="4957811"/>
          </a:xfrm>
        </p:spPr>
        <p:txBody>
          <a:bodyPr/>
          <a:lstStyle/>
          <a:p>
            <a:pPr marL="0" indent="0" algn="ctr">
              <a:buNone/>
            </a:pPr>
            <a:endParaRPr lang="en-US" sz="2400" dirty="0"/>
          </a:p>
          <a:p>
            <a:pPr marL="0" indent="0" algn="ctr">
              <a:buNone/>
            </a:pPr>
            <a:r>
              <a:rPr lang="en-US" sz="2400" dirty="0"/>
              <a:t>HOW TO CREATE SOLUTIONS</a:t>
            </a:r>
          </a:p>
          <a:p>
            <a:pPr marL="0" indent="0" algn="ctr">
              <a:buNone/>
            </a:pPr>
            <a:r>
              <a:rPr lang="en-US" sz="2400" dirty="0"/>
              <a:t>HOW DO WE SOLVE THE PROBLEM?</a:t>
            </a:r>
          </a:p>
          <a:p>
            <a:pPr marL="0" indent="0" algn="ctr">
              <a:buNone/>
            </a:pPr>
            <a:r>
              <a:rPr lang="en-US" sz="2400" dirty="0"/>
              <a:t>WHAT CAN BE DONE?</a:t>
            </a:r>
          </a:p>
          <a:p>
            <a:pPr marL="0" indent="0" algn="ctr">
              <a:buNone/>
            </a:pPr>
            <a:r>
              <a:rPr lang="en-US" sz="2400" dirty="0"/>
              <a:t>WHAT IS THE RESULT OF THE THINKING?</a:t>
            </a:r>
          </a:p>
          <a:p>
            <a:pPr marL="0" indent="0" algn="ctr">
              <a:buNone/>
            </a:pPr>
            <a:r>
              <a:rPr lang="en-US" sz="2400" dirty="0"/>
              <a:t>HOW DO WE SORT IT OUT?</a:t>
            </a:r>
          </a:p>
          <a:p>
            <a:pPr marL="0" indent="0" algn="ctr">
              <a:buNone/>
            </a:pPr>
            <a:r>
              <a:rPr lang="en-US" sz="2400" dirty="0"/>
              <a:t>ARE THERE ANY OTHER POSSIBILITIES?</a:t>
            </a:r>
          </a:p>
        </p:txBody>
      </p:sp>
      <p:sp>
        <p:nvSpPr>
          <p:cNvPr id="6" name="Slide Number Placeholder 5">
            <a:extLst>
              <a:ext uri="{FF2B5EF4-FFF2-40B4-BE49-F238E27FC236}">
                <a16:creationId xmlns:a16="http://schemas.microsoft.com/office/drawing/2014/main" id="{019A9CEA-E7CB-358A-98EB-D76A885A6546}"/>
              </a:ext>
            </a:extLst>
          </p:cNvPr>
          <p:cNvSpPr>
            <a:spLocks noGrp="1"/>
          </p:cNvSpPr>
          <p:nvPr>
            <p:ph type="sldNum" sz="quarter" idx="12"/>
          </p:nvPr>
        </p:nvSpPr>
        <p:spPr/>
        <p:txBody>
          <a:bodyPr/>
          <a:lstStyle/>
          <a:p>
            <a:fld id="{DBA1B0FB-D917-4C8C-928F-313BD683BF39}" type="slidenum">
              <a:rPr lang="en-US" smtClean="0"/>
              <a:t>20</a:t>
            </a:fld>
            <a:endParaRPr lang="en-US"/>
          </a:p>
        </p:txBody>
      </p:sp>
    </p:spTree>
    <p:extLst>
      <p:ext uri="{BB962C8B-B14F-4D97-AF65-F5344CB8AC3E}">
        <p14:creationId xmlns:p14="http://schemas.microsoft.com/office/powerpoint/2010/main" val="6321951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6C37A-4662-F475-18C8-12C8CFC5741E}"/>
              </a:ext>
            </a:extLst>
          </p:cNvPr>
          <p:cNvSpPr>
            <a:spLocks noGrp="1"/>
          </p:cNvSpPr>
          <p:nvPr>
            <p:ph type="title"/>
          </p:nvPr>
        </p:nvSpPr>
        <p:spPr>
          <a:xfrm>
            <a:off x="550862" y="549275"/>
            <a:ext cx="11091600" cy="657225"/>
          </a:xfrm>
        </p:spPr>
        <p:txBody>
          <a:bodyPr/>
          <a:lstStyle/>
          <a:p>
            <a:pPr algn="ctr"/>
            <a:r>
              <a:rPr lang="en-US" dirty="0"/>
              <a:t>TYPES OF SOLUTIONS</a:t>
            </a:r>
          </a:p>
        </p:txBody>
      </p:sp>
      <p:sp>
        <p:nvSpPr>
          <p:cNvPr id="3" name="Content Placeholder 2">
            <a:extLst>
              <a:ext uri="{FF2B5EF4-FFF2-40B4-BE49-F238E27FC236}">
                <a16:creationId xmlns:a16="http://schemas.microsoft.com/office/drawing/2014/main" id="{363ADCED-25E0-EC86-2391-1CB07AD22A14}"/>
              </a:ext>
            </a:extLst>
          </p:cNvPr>
          <p:cNvSpPr>
            <a:spLocks noGrp="1"/>
          </p:cNvSpPr>
          <p:nvPr>
            <p:ph idx="1"/>
          </p:nvPr>
        </p:nvSpPr>
        <p:spPr>
          <a:xfrm>
            <a:off x="550863" y="1206501"/>
            <a:ext cx="11090274" cy="4886324"/>
          </a:xfrm>
        </p:spPr>
        <p:txBody>
          <a:bodyPr/>
          <a:lstStyle/>
          <a:p>
            <a:pPr algn="ctr"/>
            <a:endParaRPr lang="en-US" dirty="0"/>
          </a:p>
          <a:p>
            <a:pPr algn="ctr"/>
            <a:r>
              <a:rPr lang="en-US" sz="2400" dirty="0"/>
              <a:t>FOUR TYPES OF ACTION</a:t>
            </a:r>
          </a:p>
          <a:p>
            <a:pPr algn="ctr"/>
            <a:r>
              <a:rPr lang="en-US" sz="2400" dirty="0"/>
              <a:t>OBVIOUS SOLUTION:  </a:t>
            </a:r>
            <a:r>
              <a:rPr lang="en-US" dirty="0"/>
              <a:t>An obvious solution should never be rejected because it is obvious.</a:t>
            </a:r>
          </a:p>
          <a:p>
            <a:pPr algn="ctr"/>
            <a:r>
              <a:rPr lang="en-US" sz="2400" dirty="0"/>
              <a:t>COPIED SOLUTION:  </a:t>
            </a:r>
            <a:r>
              <a:rPr lang="en-US" dirty="0"/>
              <a:t>Copy solutions in situations that have something in common.</a:t>
            </a:r>
          </a:p>
          <a:p>
            <a:pPr algn="ctr"/>
            <a:r>
              <a:rPr lang="en-US" sz="2400" dirty="0"/>
              <a:t>FIND A SOLUTION:  </a:t>
            </a:r>
            <a:r>
              <a:rPr lang="en-US" dirty="0"/>
              <a:t>Find as solution by imagining something  that can accomplish everything you want done. </a:t>
            </a:r>
          </a:p>
          <a:p>
            <a:pPr algn="ctr"/>
            <a:r>
              <a:rPr lang="en-US" sz="2400" dirty="0"/>
              <a:t>IMPROVE THE SOLTION: </a:t>
            </a:r>
            <a:r>
              <a:rPr lang="en-US" dirty="0"/>
              <a:t> Take the above solutions and improve them.</a:t>
            </a:r>
            <a:endParaRPr lang="en-US" sz="2400" dirty="0"/>
          </a:p>
        </p:txBody>
      </p:sp>
      <p:sp>
        <p:nvSpPr>
          <p:cNvPr id="6" name="Slide Number Placeholder 5">
            <a:extLst>
              <a:ext uri="{FF2B5EF4-FFF2-40B4-BE49-F238E27FC236}">
                <a16:creationId xmlns:a16="http://schemas.microsoft.com/office/drawing/2014/main" id="{FA6CFD87-CF3E-3577-E2C9-C2941412E61D}"/>
              </a:ext>
            </a:extLst>
          </p:cNvPr>
          <p:cNvSpPr>
            <a:spLocks noGrp="1"/>
          </p:cNvSpPr>
          <p:nvPr>
            <p:ph type="sldNum" sz="quarter" idx="12"/>
          </p:nvPr>
        </p:nvSpPr>
        <p:spPr/>
        <p:txBody>
          <a:bodyPr/>
          <a:lstStyle/>
          <a:p>
            <a:fld id="{DBA1B0FB-D917-4C8C-928F-313BD683BF39}" type="slidenum">
              <a:rPr lang="en-US" smtClean="0"/>
              <a:t>21</a:t>
            </a:fld>
            <a:endParaRPr lang="en-US"/>
          </a:p>
        </p:txBody>
      </p:sp>
    </p:spTree>
    <p:extLst>
      <p:ext uri="{BB962C8B-B14F-4D97-AF65-F5344CB8AC3E}">
        <p14:creationId xmlns:p14="http://schemas.microsoft.com/office/powerpoint/2010/main" val="40766461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91E6-1494-6722-54C1-B524CF1E429E}"/>
              </a:ext>
            </a:extLst>
          </p:cNvPr>
          <p:cNvSpPr>
            <a:spLocks noGrp="1"/>
          </p:cNvSpPr>
          <p:nvPr>
            <p:ph type="title"/>
          </p:nvPr>
        </p:nvSpPr>
        <p:spPr/>
        <p:txBody>
          <a:bodyPr/>
          <a:lstStyle/>
          <a:p>
            <a:pPr algn="ctr"/>
            <a:r>
              <a:rPr lang="en-US" sz="3600" dirty="0"/>
              <a:t>OPERATING STEPS FOR THE SOLUTON</a:t>
            </a:r>
          </a:p>
        </p:txBody>
      </p:sp>
      <p:sp>
        <p:nvSpPr>
          <p:cNvPr id="3" name="Content Placeholder 2">
            <a:extLst>
              <a:ext uri="{FF2B5EF4-FFF2-40B4-BE49-F238E27FC236}">
                <a16:creationId xmlns:a16="http://schemas.microsoft.com/office/drawing/2014/main" id="{4801716B-94D4-5657-115B-6D3BAA77171B}"/>
              </a:ext>
            </a:extLst>
          </p:cNvPr>
          <p:cNvSpPr>
            <a:spLocks noGrp="1"/>
          </p:cNvSpPr>
          <p:nvPr>
            <p:ph idx="1"/>
          </p:nvPr>
        </p:nvSpPr>
        <p:spPr>
          <a:xfrm>
            <a:off x="550863" y="1625599"/>
            <a:ext cx="11090274" cy="4467225"/>
          </a:xfrm>
        </p:spPr>
        <p:txBody>
          <a:bodyPr/>
          <a:lstStyle/>
          <a:p>
            <a:endParaRPr lang="en-US" dirty="0"/>
          </a:p>
          <a:p>
            <a:pPr marL="0" indent="0" algn="ctr">
              <a:buNone/>
            </a:pPr>
            <a:r>
              <a:rPr lang="en-US" sz="2400" dirty="0"/>
              <a:t>HOW CAN THE SOLUTOIN BE PUT INTO OPERATION?</a:t>
            </a:r>
          </a:p>
          <a:p>
            <a:pPr marL="0" indent="0" algn="ctr">
              <a:buNone/>
            </a:pPr>
            <a:r>
              <a:rPr lang="en-US" sz="2400" dirty="0"/>
              <a:t>IMMEDIATE: </a:t>
            </a:r>
            <a:r>
              <a:rPr lang="en-US" dirty="0"/>
              <a:t>THEY MUST ALWAYS BE THINGS THAT CAN BE DONE AT ONCE</a:t>
            </a:r>
            <a:r>
              <a:rPr lang="en-US" sz="2400" dirty="0"/>
              <a:t>.</a:t>
            </a:r>
          </a:p>
          <a:p>
            <a:pPr marL="0" indent="0" algn="ctr">
              <a:buNone/>
            </a:pPr>
            <a:r>
              <a:rPr lang="en-US" sz="2400" dirty="0"/>
              <a:t>DEVELOPMENT: </a:t>
            </a:r>
            <a:r>
              <a:rPr lang="en-US" dirty="0"/>
              <a:t> </a:t>
            </a:r>
            <a:r>
              <a:rPr lang="en-US" sz="2400" dirty="0"/>
              <a:t>Exploration, preliminary work, and trials.</a:t>
            </a:r>
          </a:p>
          <a:p>
            <a:pPr marL="0" indent="0" algn="ctr">
              <a:buNone/>
            </a:pPr>
            <a:r>
              <a:rPr lang="en-US" sz="2400" dirty="0"/>
              <a:t>FULL ACTION: The main operating phase for changing thinking.</a:t>
            </a:r>
          </a:p>
          <a:p>
            <a:pPr marL="0" indent="0" algn="ctr">
              <a:buNone/>
            </a:pPr>
            <a:r>
              <a:rPr lang="en-US" sz="2400" dirty="0"/>
              <a:t>FOLLOW UP: DEALING WITH CRIMINAL THINKING AND LIFE DIFFICULTIES HAVE SOLUTIONS.</a:t>
            </a:r>
          </a:p>
        </p:txBody>
      </p:sp>
      <p:sp>
        <p:nvSpPr>
          <p:cNvPr id="6" name="Slide Number Placeholder 5">
            <a:extLst>
              <a:ext uri="{FF2B5EF4-FFF2-40B4-BE49-F238E27FC236}">
                <a16:creationId xmlns:a16="http://schemas.microsoft.com/office/drawing/2014/main" id="{139FF3EB-19C6-AD4E-DF9B-CC4866301394}"/>
              </a:ext>
            </a:extLst>
          </p:cNvPr>
          <p:cNvSpPr>
            <a:spLocks noGrp="1"/>
          </p:cNvSpPr>
          <p:nvPr>
            <p:ph type="sldNum" sz="quarter" idx="12"/>
          </p:nvPr>
        </p:nvSpPr>
        <p:spPr/>
        <p:txBody>
          <a:bodyPr/>
          <a:lstStyle/>
          <a:p>
            <a:fld id="{DBA1B0FB-D917-4C8C-928F-313BD683BF39}" type="slidenum">
              <a:rPr lang="en-US" smtClean="0"/>
              <a:t>22</a:t>
            </a:fld>
            <a:endParaRPr lang="en-US"/>
          </a:p>
        </p:txBody>
      </p:sp>
    </p:spTree>
    <p:extLst>
      <p:ext uri="{BB962C8B-B14F-4D97-AF65-F5344CB8AC3E}">
        <p14:creationId xmlns:p14="http://schemas.microsoft.com/office/powerpoint/2010/main" val="8982535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7788B34-4190-4916-9048-47720EA5ABF1}"/>
              </a:ext>
            </a:extLst>
          </p:cNvPr>
          <p:cNvSpPr>
            <a:spLocks noGrp="1"/>
          </p:cNvSpPr>
          <p:nvPr>
            <p:ph type="title"/>
          </p:nvPr>
        </p:nvSpPr>
        <p:spPr>
          <a:xfrm>
            <a:off x="550862" y="549275"/>
            <a:ext cx="11097551" cy="708025"/>
          </a:xfrm>
        </p:spPr>
        <p:txBody>
          <a:bodyPr/>
          <a:lstStyle/>
          <a:p>
            <a:pPr algn="ctr"/>
            <a:r>
              <a:rPr lang="en-US" dirty="0"/>
              <a:t>TYPES OF THINKING PURPOSES</a:t>
            </a:r>
          </a:p>
        </p:txBody>
      </p:sp>
      <p:sp>
        <p:nvSpPr>
          <p:cNvPr id="8" name="Text Placeholder 7">
            <a:extLst>
              <a:ext uri="{FF2B5EF4-FFF2-40B4-BE49-F238E27FC236}">
                <a16:creationId xmlns:a16="http://schemas.microsoft.com/office/drawing/2014/main" id="{ABA415A0-3B77-43FB-A408-5F1DA4B0AAFA}"/>
              </a:ext>
            </a:extLst>
          </p:cNvPr>
          <p:cNvSpPr>
            <a:spLocks noGrp="1"/>
          </p:cNvSpPr>
          <p:nvPr>
            <p:ph type="body" idx="1"/>
          </p:nvPr>
        </p:nvSpPr>
        <p:spPr>
          <a:xfrm>
            <a:off x="550864" y="1731375"/>
            <a:ext cx="3563936" cy="535354"/>
          </a:xfrm>
        </p:spPr>
        <p:txBody>
          <a:bodyPr/>
          <a:lstStyle/>
          <a:p>
            <a:r>
              <a:rPr lang="en-US" dirty="0"/>
              <a:t>Finding</a:t>
            </a:r>
          </a:p>
        </p:txBody>
      </p:sp>
      <p:sp>
        <p:nvSpPr>
          <p:cNvPr id="9" name="Content Placeholder 8">
            <a:extLst>
              <a:ext uri="{FF2B5EF4-FFF2-40B4-BE49-F238E27FC236}">
                <a16:creationId xmlns:a16="http://schemas.microsoft.com/office/drawing/2014/main" id="{8598ECEC-4413-4244-8F21-0076EC511806}"/>
              </a:ext>
            </a:extLst>
          </p:cNvPr>
          <p:cNvSpPr>
            <a:spLocks noGrp="1"/>
          </p:cNvSpPr>
          <p:nvPr>
            <p:ph sz="half" idx="2"/>
          </p:nvPr>
        </p:nvSpPr>
        <p:spPr>
          <a:xfrm>
            <a:off x="559476" y="2432304"/>
            <a:ext cx="3563936" cy="3515555"/>
          </a:xfrm>
        </p:spPr>
        <p:txBody>
          <a:bodyPr>
            <a:normAutofit/>
          </a:bodyPr>
          <a:lstStyle/>
          <a:p>
            <a:pPr lvl="0"/>
            <a:r>
              <a:rPr lang="en-US" dirty="0"/>
              <a:t>EXPLORATION</a:t>
            </a:r>
          </a:p>
          <a:p>
            <a:pPr lvl="0"/>
            <a:r>
              <a:rPr lang="en-US" dirty="0"/>
              <a:t>UNDERSTANDING</a:t>
            </a:r>
          </a:p>
          <a:p>
            <a:pPr lvl="0"/>
            <a:r>
              <a:rPr lang="en-US" dirty="0"/>
              <a:t>DISCOVERY</a:t>
            </a:r>
          </a:p>
          <a:p>
            <a:pPr lvl="0"/>
            <a:r>
              <a:rPr lang="en-US" dirty="0"/>
              <a:t>PROOF</a:t>
            </a:r>
          </a:p>
          <a:p>
            <a:pPr lvl="0"/>
            <a:r>
              <a:rPr lang="en-US" dirty="0"/>
              <a:t>GETTING INFOMRATION</a:t>
            </a:r>
          </a:p>
          <a:p>
            <a:pPr lvl="0"/>
            <a:r>
              <a:rPr lang="en-US" dirty="0"/>
              <a:t>DESCRIPTION </a:t>
            </a:r>
          </a:p>
          <a:p>
            <a:pPr lvl="0"/>
            <a:endParaRPr lang="en-US" dirty="0"/>
          </a:p>
          <a:p>
            <a:endParaRPr lang="en-US" dirty="0"/>
          </a:p>
        </p:txBody>
      </p:sp>
      <p:sp>
        <p:nvSpPr>
          <p:cNvPr id="12" name="Text Placeholder 11">
            <a:extLst>
              <a:ext uri="{FF2B5EF4-FFF2-40B4-BE49-F238E27FC236}">
                <a16:creationId xmlns:a16="http://schemas.microsoft.com/office/drawing/2014/main" id="{3A63626D-0E6E-4023-ABFC-A744C9862159}"/>
              </a:ext>
            </a:extLst>
          </p:cNvPr>
          <p:cNvSpPr>
            <a:spLocks noGrp="1"/>
          </p:cNvSpPr>
          <p:nvPr>
            <p:ph type="body" sz="quarter" idx="13"/>
          </p:nvPr>
        </p:nvSpPr>
        <p:spPr>
          <a:xfrm>
            <a:off x="4341573" y="1731375"/>
            <a:ext cx="3566160" cy="535354"/>
          </a:xfrm>
        </p:spPr>
        <p:txBody>
          <a:bodyPr/>
          <a:lstStyle/>
          <a:p>
            <a:r>
              <a:rPr lang="en-US" dirty="0"/>
              <a:t>organizing opinion</a:t>
            </a:r>
          </a:p>
        </p:txBody>
      </p:sp>
      <p:sp>
        <p:nvSpPr>
          <p:cNvPr id="13" name="Content Placeholder 12">
            <a:extLst>
              <a:ext uri="{FF2B5EF4-FFF2-40B4-BE49-F238E27FC236}">
                <a16:creationId xmlns:a16="http://schemas.microsoft.com/office/drawing/2014/main" id="{258E9390-685C-4BAD-BFAD-EC56E81C4745}"/>
              </a:ext>
            </a:extLst>
          </p:cNvPr>
          <p:cNvSpPr>
            <a:spLocks noGrp="1"/>
          </p:cNvSpPr>
          <p:nvPr>
            <p:ph sz="quarter" idx="14"/>
          </p:nvPr>
        </p:nvSpPr>
        <p:spPr>
          <a:xfrm>
            <a:off x="4341573" y="2427370"/>
            <a:ext cx="3508755" cy="3515555"/>
          </a:xfrm>
        </p:spPr>
        <p:txBody>
          <a:bodyPr>
            <a:normAutofit/>
          </a:bodyPr>
          <a:lstStyle/>
          <a:p>
            <a:pPr lvl="0"/>
            <a:r>
              <a:rPr lang="en-US" dirty="0"/>
              <a:t>CONCLUSION</a:t>
            </a:r>
          </a:p>
          <a:p>
            <a:pPr lvl="0"/>
            <a:r>
              <a:rPr lang="en-US" dirty="0"/>
              <a:t>ARGUMENT</a:t>
            </a:r>
          </a:p>
          <a:p>
            <a:pPr lvl="0"/>
            <a:r>
              <a:rPr lang="en-US" dirty="0"/>
              <a:t>ORGNIZATIONAL PLANNING</a:t>
            </a:r>
          </a:p>
          <a:p>
            <a:pPr lvl="0"/>
            <a:r>
              <a:rPr lang="en-US" dirty="0"/>
              <a:t>DECISION</a:t>
            </a:r>
          </a:p>
          <a:p>
            <a:pPr lvl="0"/>
            <a:r>
              <a:rPr lang="en-US" dirty="0"/>
              <a:t>SELECTON</a:t>
            </a:r>
          </a:p>
          <a:p>
            <a:pPr lvl="0"/>
            <a:r>
              <a:rPr lang="en-US" dirty="0"/>
              <a:t>EVALUATION</a:t>
            </a:r>
          </a:p>
          <a:p>
            <a:pPr lvl="0"/>
            <a:r>
              <a:rPr lang="en-US" dirty="0"/>
              <a:t>ALTERNATIVES</a:t>
            </a:r>
          </a:p>
        </p:txBody>
      </p:sp>
      <p:sp>
        <p:nvSpPr>
          <p:cNvPr id="10" name="Text Placeholder 9">
            <a:extLst>
              <a:ext uri="{FF2B5EF4-FFF2-40B4-BE49-F238E27FC236}">
                <a16:creationId xmlns:a16="http://schemas.microsoft.com/office/drawing/2014/main" id="{34A9BC34-CFDB-4D7A-8D6C-1CE608D0909F}"/>
              </a:ext>
            </a:extLst>
          </p:cNvPr>
          <p:cNvSpPr>
            <a:spLocks noGrp="1"/>
          </p:cNvSpPr>
          <p:nvPr>
            <p:ph type="body" sz="quarter" idx="3"/>
          </p:nvPr>
        </p:nvSpPr>
        <p:spPr>
          <a:xfrm>
            <a:off x="8139659" y="1731375"/>
            <a:ext cx="3566160" cy="535354"/>
          </a:xfrm>
        </p:spPr>
        <p:txBody>
          <a:bodyPr/>
          <a:lstStyle/>
          <a:p>
            <a:r>
              <a:rPr lang="en-US" dirty="0"/>
              <a:t>generating problem</a:t>
            </a:r>
          </a:p>
        </p:txBody>
      </p:sp>
      <p:sp>
        <p:nvSpPr>
          <p:cNvPr id="11" name="Content Placeholder 10">
            <a:extLst>
              <a:ext uri="{FF2B5EF4-FFF2-40B4-BE49-F238E27FC236}">
                <a16:creationId xmlns:a16="http://schemas.microsoft.com/office/drawing/2014/main" id="{1D014E48-5DD9-49CE-AD5B-0FEF69204F68}"/>
              </a:ext>
            </a:extLst>
          </p:cNvPr>
          <p:cNvSpPr>
            <a:spLocks noGrp="1"/>
          </p:cNvSpPr>
          <p:nvPr>
            <p:ph sz="quarter" idx="4"/>
          </p:nvPr>
        </p:nvSpPr>
        <p:spPr>
          <a:xfrm>
            <a:off x="8139659" y="2427370"/>
            <a:ext cx="3508755" cy="3515555"/>
          </a:xfrm>
        </p:spPr>
        <p:txBody>
          <a:bodyPr>
            <a:normAutofit/>
          </a:bodyPr>
          <a:lstStyle/>
          <a:p>
            <a:pPr marL="0" lvl="0" indent="0">
              <a:buNone/>
            </a:pPr>
            <a:r>
              <a:rPr lang="en-US" sz="2000" dirty="0"/>
              <a:t>INNOVATION</a:t>
            </a:r>
          </a:p>
          <a:p>
            <a:pPr marL="0" lvl="0" indent="0">
              <a:buNone/>
            </a:pPr>
            <a:r>
              <a:rPr lang="en-US" sz="2000" dirty="0"/>
              <a:t>GREATIVITY</a:t>
            </a:r>
            <a:endParaRPr lang="en-US" dirty="0"/>
          </a:p>
        </p:txBody>
      </p:sp>
      <p:sp>
        <p:nvSpPr>
          <p:cNvPr id="16" name="Slide Number Placeholder 15">
            <a:extLst>
              <a:ext uri="{FF2B5EF4-FFF2-40B4-BE49-F238E27FC236}">
                <a16:creationId xmlns:a16="http://schemas.microsoft.com/office/drawing/2014/main" id="{CF0A8666-4477-461C-A79D-E91232EE973E}"/>
              </a:ext>
            </a:extLst>
          </p:cNvPr>
          <p:cNvSpPr>
            <a:spLocks noGrp="1"/>
          </p:cNvSpPr>
          <p:nvPr>
            <p:ph type="sldNum" sz="quarter" idx="12"/>
          </p:nvPr>
        </p:nvSpPr>
        <p:spPr>
          <a:xfrm>
            <a:off x="9948863" y="6507212"/>
            <a:ext cx="1692274" cy="153888"/>
          </a:xfrm>
        </p:spPr>
        <p:txBody>
          <a:bodyPr/>
          <a:lstStyle/>
          <a:p>
            <a:fld id="{DBA1B0FB-D917-4C8C-928F-313BD683BF39}" type="slidenum">
              <a:rPr lang="en-US" smtClean="0"/>
              <a:pPr/>
              <a:t>23</a:t>
            </a:fld>
            <a:endParaRPr lang="en-US"/>
          </a:p>
        </p:txBody>
      </p:sp>
    </p:spTree>
    <p:extLst>
      <p:ext uri="{BB962C8B-B14F-4D97-AF65-F5344CB8AC3E}">
        <p14:creationId xmlns:p14="http://schemas.microsoft.com/office/powerpoint/2010/main" val="14205470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581E8936-2270-47FE-94A4-398CB123EF90}"/>
              </a:ext>
            </a:extLst>
          </p:cNvPr>
          <p:cNvSpPr>
            <a:spLocks noGrp="1"/>
          </p:cNvSpPr>
          <p:nvPr>
            <p:ph type="title"/>
          </p:nvPr>
        </p:nvSpPr>
        <p:spPr>
          <a:xfrm>
            <a:off x="550863" y="4508500"/>
            <a:ext cx="4500562" cy="1562959"/>
          </a:xfrm>
        </p:spPr>
        <p:txBody>
          <a:bodyPr/>
          <a:lstStyle/>
          <a:p>
            <a:r>
              <a:rPr lang="en-US" dirty="0"/>
              <a:t>Summary</a:t>
            </a:r>
          </a:p>
        </p:txBody>
      </p:sp>
      <p:pic>
        <p:nvPicPr>
          <p:cNvPr id="16" name="Picture Placeholder 15" descr="Data Points Digital background">
            <a:extLst>
              <a:ext uri="{FF2B5EF4-FFF2-40B4-BE49-F238E27FC236}">
                <a16:creationId xmlns:a16="http://schemas.microsoft.com/office/drawing/2014/main" id="{361E9ADB-7377-4CF1-9AE4-AEFBDEBEEEEC}"/>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val="0"/>
              </a:ext>
            </a:extLst>
          </a:blip>
          <a:srcRect/>
          <a:stretch/>
        </p:blipFill>
        <p:spPr>
          <a:xfrm>
            <a:off x="0" y="0"/>
            <a:ext cx="12192000" cy="3776472"/>
          </a:xfrm>
        </p:spPr>
      </p:pic>
      <p:sp>
        <p:nvSpPr>
          <p:cNvPr id="13" name="Content Placeholder 12">
            <a:extLst>
              <a:ext uri="{FF2B5EF4-FFF2-40B4-BE49-F238E27FC236}">
                <a16:creationId xmlns:a16="http://schemas.microsoft.com/office/drawing/2014/main" id="{C0287FEC-3826-4868-8D93-52429C6156F5}"/>
              </a:ext>
            </a:extLst>
          </p:cNvPr>
          <p:cNvSpPr>
            <a:spLocks noGrp="1"/>
          </p:cNvSpPr>
          <p:nvPr>
            <p:ph sz="quarter" idx="15"/>
          </p:nvPr>
        </p:nvSpPr>
        <p:spPr>
          <a:xfrm>
            <a:off x="5262411" y="4508500"/>
            <a:ext cx="6221412" cy="1563688"/>
          </a:xfrm>
        </p:spPr>
        <p:txBody>
          <a:bodyPr>
            <a:normAutofit fontScale="85000" lnSpcReduction="20000"/>
          </a:bodyPr>
          <a:lstStyle/>
          <a:p>
            <a:r>
              <a:rPr lang="en-US" sz="3200" dirty="0"/>
              <a:t>CHANGE YOUR THINKING, CHANGE YOUR LIFE.</a:t>
            </a:r>
          </a:p>
          <a:p>
            <a:r>
              <a:rPr lang="en-US" dirty="0"/>
              <a:t>THANK YOU FOR PARTICIPATING. PLEASE TAKE THE QUIZ TO RECEIVE YOUR CIRTIFICATE.</a:t>
            </a:r>
          </a:p>
        </p:txBody>
      </p:sp>
      <p:sp>
        <p:nvSpPr>
          <p:cNvPr id="4" name="Date Placeholder 3">
            <a:extLst>
              <a:ext uri="{FF2B5EF4-FFF2-40B4-BE49-F238E27FC236}">
                <a16:creationId xmlns:a16="http://schemas.microsoft.com/office/drawing/2014/main" id="{0C329F70-04F7-4C70-BCF8-D4371F54EF2F}"/>
              </a:ext>
            </a:extLst>
          </p:cNvPr>
          <p:cNvSpPr>
            <a:spLocks noGrp="1"/>
          </p:cNvSpPr>
          <p:nvPr>
            <p:ph type="dt" sz="half" idx="10"/>
          </p:nvPr>
        </p:nvSpPr>
        <p:spPr>
          <a:xfrm>
            <a:off x="550863" y="6507212"/>
            <a:ext cx="2628900" cy="153888"/>
          </a:xfrm>
        </p:spPr>
        <p:txBody>
          <a:bodyPr/>
          <a:lstStyle/>
          <a:p>
            <a:r>
              <a:rPr lang="en-US"/>
              <a:t>Tuesday, February 2, 20XX</a:t>
            </a:r>
            <a:endParaRPr lang="en-US" dirty="0"/>
          </a:p>
        </p:txBody>
      </p:sp>
      <p:sp>
        <p:nvSpPr>
          <p:cNvPr id="5" name="Footer Placeholder 4">
            <a:extLst>
              <a:ext uri="{FF2B5EF4-FFF2-40B4-BE49-F238E27FC236}">
                <a16:creationId xmlns:a16="http://schemas.microsoft.com/office/drawing/2014/main" id="{06A3302E-502D-4151-81C9-5FD6AF9596D6}"/>
              </a:ext>
            </a:extLst>
          </p:cNvPr>
          <p:cNvSpPr>
            <a:spLocks noGrp="1"/>
          </p:cNvSpPr>
          <p:nvPr>
            <p:ph type="ftr" sz="quarter" idx="11"/>
          </p:nvPr>
        </p:nvSpPr>
        <p:spPr>
          <a:xfrm>
            <a:off x="3359150" y="6507212"/>
            <a:ext cx="6379210" cy="153888"/>
          </a:xfrm>
        </p:spPr>
        <p:txBody>
          <a:bodyPr/>
          <a:lstStyle/>
          <a:p>
            <a:r>
              <a:rPr lang="en-US"/>
              <a:t>Sample Footer Text</a:t>
            </a:r>
          </a:p>
        </p:txBody>
      </p:sp>
      <p:sp>
        <p:nvSpPr>
          <p:cNvPr id="6" name="Slide Number Placeholder 5">
            <a:extLst>
              <a:ext uri="{FF2B5EF4-FFF2-40B4-BE49-F238E27FC236}">
                <a16:creationId xmlns:a16="http://schemas.microsoft.com/office/drawing/2014/main" id="{9ED907F8-C614-4D59-A03F-BF9CD5E35703}"/>
              </a:ext>
            </a:extLst>
          </p:cNvPr>
          <p:cNvSpPr>
            <a:spLocks noGrp="1"/>
          </p:cNvSpPr>
          <p:nvPr>
            <p:ph type="sldNum" sz="quarter" idx="12"/>
          </p:nvPr>
        </p:nvSpPr>
        <p:spPr>
          <a:xfrm>
            <a:off x="9948863" y="6507212"/>
            <a:ext cx="1692274" cy="153888"/>
          </a:xfrm>
        </p:spPr>
        <p:txBody>
          <a:bodyPr/>
          <a:lstStyle/>
          <a:p>
            <a:fld id="{DBA1B0FB-D917-4C8C-928F-313BD683BF39}" type="slidenum">
              <a:rPr lang="en-US" smtClean="0"/>
              <a:pPr/>
              <a:t>24</a:t>
            </a:fld>
            <a:endParaRPr lang="en-US"/>
          </a:p>
        </p:txBody>
      </p:sp>
    </p:spTree>
    <p:extLst>
      <p:ext uri="{BB962C8B-B14F-4D97-AF65-F5344CB8AC3E}">
        <p14:creationId xmlns:p14="http://schemas.microsoft.com/office/powerpoint/2010/main" val="35215613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20FBA-2B5F-C301-C8DA-67E248F0BBF8}"/>
              </a:ext>
            </a:extLst>
          </p:cNvPr>
          <p:cNvSpPr>
            <a:spLocks noGrp="1"/>
          </p:cNvSpPr>
          <p:nvPr>
            <p:ph type="title"/>
          </p:nvPr>
        </p:nvSpPr>
        <p:spPr>
          <a:xfrm>
            <a:off x="550862" y="549275"/>
            <a:ext cx="11091600" cy="581025"/>
          </a:xfrm>
        </p:spPr>
        <p:txBody>
          <a:bodyPr/>
          <a:lstStyle/>
          <a:p>
            <a:r>
              <a:rPr lang="en-US" dirty="0"/>
              <a:t>REFERENCES</a:t>
            </a:r>
          </a:p>
        </p:txBody>
      </p:sp>
      <p:sp>
        <p:nvSpPr>
          <p:cNvPr id="3" name="Content Placeholder 2">
            <a:extLst>
              <a:ext uri="{FF2B5EF4-FFF2-40B4-BE49-F238E27FC236}">
                <a16:creationId xmlns:a16="http://schemas.microsoft.com/office/drawing/2014/main" id="{E8BE5D4A-1717-29EF-E101-AB8757953BB4}"/>
              </a:ext>
            </a:extLst>
          </p:cNvPr>
          <p:cNvSpPr>
            <a:spLocks noGrp="1"/>
          </p:cNvSpPr>
          <p:nvPr>
            <p:ph idx="1"/>
          </p:nvPr>
        </p:nvSpPr>
        <p:spPr>
          <a:xfrm>
            <a:off x="550863" y="1231901"/>
            <a:ext cx="11090274" cy="3530599"/>
          </a:xfrm>
        </p:spPr>
        <p:txBody>
          <a:bodyPr/>
          <a:lstStyle/>
          <a:p>
            <a:endParaRPr lang="en-US" dirty="0"/>
          </a:p>
          <a:p>
            <a:endParaRPr lang="en-US" dirty="0"/>
          </a:p>
          <a:p>
            <a:r>
              <a:rPr lang="en-US" dirty="0"/>
              <a:t>The Criminal Thought Process: Rock Valley Correctional Programs,  Author Dave Koerner</a:t>
            </a:r>
          </a:p>
          <a:p>
            <a:r>
              <a:rPr lang="en-US" dirty="0"/>
              <a:t>Think and Work Smarter:  The office of Organizational Development and Educational Leadership</a:t>
            </a:r>
          </a:p>
          <a:p>
            <a:r>
              <a:rPr lang="en-US" dirty="0"/>
              <a:t>The Dialectical Behavior Therapy Skills Training Manuel,  2017 Lane Peterson; PESI Publishing</a:t>
            </a:r>
          </a:p>
          <a:p>
            <a:endParaRPr lang="en-US" dirty="0"/>
          </a:p>
        </p:txBody>
      </p:sp>
      <p:sp>
        <p:nvSpPr>
          <p:cNvPr id="4" name="Date Placeholder 3">
            <a:extLst>
              <a:ext uri="{FF2B5EF4-FFF2-40B4-BE49-F238E27FC236}">
                <a16:creationId xmlns:a16="http://schemas.microsoft.com/office/drawing/2014/main" id="{F11F5F92-89C0-8A2D-84DF-D89470EDDAA5}"/>
              </a:ext>
            </a:extLst>
          </p:cNvPr>
          <p:cNvSpPr>
            <a:spLocks noGrp="1"/>
          </p:cNvSpPr>
          <p:nvPr>
            <p:ph type="dt" sz="half" idx="10"/>
          </p:nvPr>
        </p:nvSpPr>
        <p:spPr/>
        <p:txBody>
          <a:bodyPr/>
          <a:lstStyle/>
          <a:p>
            <a:r>
              <a:rPr lang="en-US"/>
              <a:t>Tuesday, February 2, 20XX</a:t>
            </a:r>
          </a:p>
        </p:txBody>
      </p:sp>
      <p:sp>
        <p:nvSpPr>
          <p:cNvPr id="5" name="Footer Placeholder 4">
            <a:extLst>
              <a:ext uri="{FF2B5EF4-FFF2-40B4-BE49-F238E27FC236}">
                <a16:creationId xmlns:a16="http://schemas.microsoft.com/office/drawing/2014/main" id="{04A406CB-A0CB-ED0B-A884-722934272767}"/>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1F4B737E-A877-CC2E-D75D-21CC54848D7B}"/>
              </a:ext>
            </a:extLst>
          </p:cNvPr>
          <p:cNvSpPr>
            <a:spLocks noGrp="1"/>
          </p:cNvSpPr>
          <p:nvPr>
            <p:ph type="sldNum" sz="quarter" idx="12"/>
          </p:nvPr>
        </p:nvSpPr>
        <p:spPr/>
        <p:txBody>
          <a:bodyPr/>
          <a:lstStyle/>
          <a:p>
            <a:fld id="{DBA1B0FB-D917-4C8C-928F-313BD683BF39}" type="slidenum">
              <a:rPr lang="en-US" smtClean="0"/>
              <a:t>25</a:t>
            </a:fld>
            <a:endParaRPr lang="en-US"/>
          </a:p>
        </p:txBody>
      </p:sp>
    </p:spTree>
    <p:extLst>
      <p:ext uri="{BB962C8B-B14F-4D97-AF65-F5344CB8AC3E}">
        <p14:creationId xmlns:p14="http://schemas.microsoft.com/office/powerpoint/2010/main" val="20273279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21">
            <a:extLst>
              <a:ext uri="{FF2B5EF4-FFF2-40B4-BE49-F238E27FC236}">
                <a16:creationId xmlns:a16="http://schemas.microsoft.com/office/drawing/2014/main" id="{F8FAEED9-1ECD-45F9-87A0-9394BAEABB79}"/>
              </a:ext>
            </a:extLst>
          </p:cNvPr>
          <p:cNvSpPr>
            <a:spLocks noGrp="1"/>
          </p:cNvSpPr>
          <p:nvPr>
            <p:ph type="ctrTitle"/>
          </p:nvPr>
        </p:nvSpPr>
        <p:spPr>
          <a:xfrm>
            <a:off x="550863" y="549275"/>
            <a:ext cx="5437187" cy="2986234"/>
          </a:xfrm>
        </p:spPr>
        <p:txBody>
          <a:bodyPr/>
          <a:lstStyle/>
          <a:p>
            <a:r>
              <a:rPr lang="en-US" dirty="0"/>
              <a:t>Thank You</a:t>
            </a:r>
          </a:p>
        </p:txBody>
      </p:sp>
      <p:sp>
        <p:nvSpPr>
          <p:cNvPr id="23" name="Subtitle 22">
            <a:extLst>
              <a:ext uri="{FF2B5EF4-FFF2-40B4-BE49-F238E27FC236}">
                <a16:creationId xmlns:a16="http://schemas.microsoft.com/office/drawing/2014/main" id="{8E5E4638-9BCB-4C2E-914F-CC868E2020D5}"/>
              </a:ext>
            </a:extLst>
          </p:cNvPr>
          <p:cNvSpPr>
            <a:spLocks noGrp="1"/>
          </p:cNvSpPr>
          <p:nvPr>
            <p:ph type="subTitle" idx="1"/>
          </p:nvPr>
        </p:nvSpPr>
        <p:spPr>
          <a:xfrm>
            <a:off x="550863" y="3827610"/>
            <a:ext cx="5437187" cy="2265216"/>
          </a:xfrm>
        </p:spPr>
        <p:txBody>
          <a:bodyPr/>
          <a:lstStyle/>
          <a:p>
            <a:r>
              <a:rPr lang="en-US" dirty="0"/>
              <a:t>PURPLE MOON SERIVCE CENTER, LLC</a:t>
            </a:r>
          </a:p>
          <a:p>
            <a:r>
              <a:rPr lang="en-US" dirty="0"/>
              <a:t>ValJeanne Caster, LMHC, MAC, CAMSII, MAC</a:t>
            </a:r>
          </a:p>
          <a:p>
            <a:r>
              <a:rPr lang="en-US" dirty="0"/>
              <a:t>https://pmscacheerfullife.live/</a:t>
            </a:r>
          </a:p>
        </p:txBody>
      </p:sp>
      <p:pic>
        <p:nvPicPr>
          <p:cNvPr id="27" name="Picture Placeholder 26" descr="Data Points Digital background">
            <a:extLst>
              <a:ext uri="{FF2B5EF4-FFF2-40B4-BE49-F238E27FC236}">
                <a16:creationId xmlns:a16="http://schemas.microsoft.com/office/drawing/2014/main" id="{9E660784-34E2-4CDA-926A-DDD6AAF35046}"/>
              </a:ext>
            </a:extLst>
          </p:cNvPr>
          <p:cNvPicPr>
            <a:picLocks noGrp="1" noChangeAspect="1"/>
          </p:cNvPicPr>
          <p:nvPr>
            <p:ph type="pic" sz="quarter" idx="15"/>
          </p:nvPr>
        </p:nvPicPr>
        <p:blipFill rotWithShape="1">
          <a:blip r:embed="rId2" cstate="screen">
            <a:extLst>
              <a:ext uri="{28A0092B-C50C-407E-A947-70E740481C1C}">
                <a14:useLocalDpi xmlns:a14="http://schemas.microsoft.com/office/drawing/2010/main" val="0"/>
              </a:ext>
            </a:extLst>
          </a:blip>
          <a:srcRect/>
          <a:stretch/>
        </p:blipFill>
        <p:spPr>
          <a:xfrm>
            <a:off x="6556248" y="548640"/>
            <a:ext cx="5084064" cy="2880360"/>
          </a:xfrm>
        </p:spPr>
      </p:pic>
      <p:pic>
        <p:nvPicPr>
          <p:cNvPr id="33" name="Picture Placeholder 32" descr="Data Points Digital background">
            <a:extLst>
              <a:ext uri="{FF2B5EF4-FFF2-40B4-BE49-F238E27FC236}">
                <a16:creationId xmlns:a16="http://schemas.microsoft.com/office/drawing/2014/main" id="{48106962-23C6-4DFE-BB3A-E5FFF03F38CE}"/>
              </a:ext>
            </a:extLst>
          </p:cNvPr>
          <p:cNvPicPr>
            <a:picLocks noGrp="1" noChangeAspect="1"/>
          </p:cNvPicPr>
          <p:nvPr>
            <p:ph type="pic" sz="quarter" idx="16"/>
          </p:nvPr>
        </p:nvPicPr>
        <p:blipFill rotWithShape="1">
          <a:blip r:embed="rId3" cstate="screen">
            <a:extLst>
              <a:ext uri="{28A0092B-C50C-407E-A947-70E740481C1C}">
                <a14:useLocalDpi xmlns:a14="http://schemas.microsoft.com/office/drawing/2010/main" val="0"/>
              </a:ext>
            </a:extLst>
          </a:blip>
          <a:srcRect/>
          <a:stretch/>
        </p:blipFill>
        <p:spPr>
          <a:xfrm>
            <a:off x="6556248" y="3429000"/>
            <a:ext cx="5084064" cy="2880360"/>
          </a:xfrm>
        </p:spPr>
      </p:pic>
      <p:sp>
        <p:nvSpPr>
          <p:cNvPr id="4" name="Date Placeholder 3">
            <a:extLst>
              <a:ext uri="{FF2B5EF4-FFF2-40B4-BE49-F238E27FC236}">
                <a16:creationId xmlns:a16="http://schemas.microsoft.com/office/drawing/2014/main" id="{7823E305-6365-4345-8BD1-4A31C61D96CB}"/>
              </a:ext>
            </a:extLst>
          </p:cNvPr>
          <p:cNvSpPr>
            <a:spLocks noGrp="1"/>
          </p:cNvSpPr>
          <p:nvPr>
            <p:ph type="dt" sz="half" idx="10"/>
          </p:nvPr>
        </p:nvSpPr>
        <p:spPr>
          <a:xfrm>
            <a:off x="550863" y="6507212"/>
            <a:ext cx="2628900" cy="153888"/>
          </a:xfrm>
        </p:spPr>
        <p:txBody>
          <a:bodyPr/>
          <a:lstStyle/>
          <a:p>
            <a:r>
              <a:rPr lang="en-US"/>
              <a:t>Tuesday, February 2, 20XX</a:t>
            </a:r>
          </a:p>
        </p:txBody>
      </p:sp>
      <p:sp>
        <p:nvSpPr>
          <p:cNvPr id="5" name="Footer Placeholder 4">
            <a:extLst>
              <a:ext uri="{FF2B5EF4-FFF2-40B4-BE49-F238E27FC236}">
                <a16:creationId xmlns:a16="http://schemas.microsoft.com/office/drawing/2014/main" id="{0B37A3FF-ED32-4C4A-A21F-848A3BF6F896}"/>
              </a:ext>
            </a:extLst>
          </p:cNvPr>
          <p:cNvSpPr>
            <a:spLocks noGrp="1"/>
          </p:cNvSpPr>
          <p:nvPr>
            <p:ph type="ftr" sz="quarter" idx="11"/>
          </p:nvPr>
        </p:nvSpPr>
        <p:spPr>
          <a:xfrm>
            <a:off x="3359150" y="6507212"/>
            <a:ext cx="6379210" cy="153888"/>
          </a:xfrm>
        </p:spPr>
        <p:txBody>
          <a:bodyPr/>
          <a:lstStyle/>
          <a:p>
            <a:r>
              <a:rPr lang="en-US"/>
              <a:t>Sample Footer Text</a:t>
            </a:r>
          </a:p>
        </p:txBody>
      </p:sp>
      <p:sp>
        <p:nvSpPr>
          <p:cNvPr id="6" name="Slide Number Placeholder 5">
            <a:extLst>
              <a:ext uri="{FF2B5EF4-FFF2-40B4-BE49-F238E27FC236}">
                <a16:creationId xmlns:a16="http://schemas.microsoft.com/office/drawing/2014/main" id="{36E60F23-FB58-4EF8-82FD-E86CED25FDD4}"/>
              </a:ext>
            </a:extLst>
          </p:cNvPr>
          <p:cNvSpPr>
            <a:spLocks noGrp="1"/>
          </p:cNvSpPr>
          <p:nvPr>
            <p:ph type="sldNum" sz="quarter" idx="12"/>
          </p:nvPr>
        </p:nvSpPr>
        <p:spPr>
          <a:xfrm>
            <a:off x="9948863" y="6507212"/>
            <a:ext cx="1692274" cy="153888"/>
          </a:xfrm>
        </p:spPr>
        <p:txBody>
          <a:bodyPr/>
          <a:lstStyle/>
          <a:p>
            <a:fld id="{DBA1B0FB-D917-4C8C-928F-313BD683BF39}" type="slidenum">
              <a:rPr lang="en-US" smtClean="0"/>
              <a:pPr/>
              <a:t>26</a:t>
            </a:fld>
            <a:endParaRPr lang="en-US"/>
          </a:p>
        </p:txBody>
      </p:sp>
    </p:spTree>
    <p:extLst>
      <p:ext uri="{BB962C8B-B14F-4D97-AF65-F5344CB8AC3E}">
        <p14:creationId xmlns:p14="http://schemas.microsoft.com/office/powerpoint/2010/main" val="3247798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23418ADF-358F-4647-A511-FCFFEDA83429}"/>
              </a:ext>
            </a:extLst>
          </p:cNvPr>
          <p:cNvSpPr>
            <a:spLocks noGrp="1"/>
          </p:cNvSpPr>
          <p:nvPr>
            <p:ph type="title"/>
          </p:nvPr>
        </p:nvSpPr>
        <p:spPr>
          <a:xfrm>
            <a:off x="550863" y="4507200"/>
            <a:ext cx="4500562" cy="1562959"/>
          </a:xfrm>
        </p:spPr>
        <p:txBody>
          <a:bodyPr/>
          <a:lstStyle/>
          <a:p>
            <a:r>
              <a:rPr lang="en-US" dirty="0"/>
              <a:t>Introduction</a:t>
            </a:r>
          </a:p>
        </p:txBody>
      </p:sp>
      <p:pic>
        <p:nvPicPr>
          <p:cNvPr id="18" name="Picture Placeholder 17" descr="A group of people sitting at a table">
            <a:extLst>
              <a:ext uri="{FF2B5EF4-FFF2-40B4-BE49-F238E27FC236}">
                <a16:creationId xmlns:a16="http://schemas.microsoft.com/office/drawing/2014/main" id="{E2536017-F539-430C-A901-70AB81CA612A}"/>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val="0"/>
              </a:ext>
            </a:extLst>
          </a:blip>
          <a:srcRect t="42" b="42"/>
          <a:stretch/>
        </p:blipFill>
        <p:spPr>
          <a:xfrm>
            <a:off x="0" y="0"/>
            <a:ext cx="3054096" cy="3776472"/>
          </a:xfrm>
        </p:spPr>
      </p:pic>
      <p:pic>
        <p:nvPicPr>
          <p:cNvPr id="20" name="Picture Placeholder 19" descr="Data Points Digital background">
            <a:extLst>
              <a:ext uri="{FF2B5EF4-FFF2-40B4-BE49-F238E27FC236}">
                <a16:creationId xmlns:a16="http://schemas.microsoft.com/office/drawing/2014/main" id="{528A7D8D-1AB5-46C4-93FA-D92C2FD51692}"/>
              </a:ext>
            </a:extLst>
          </p:cNvPr>
          <p:cNvPicPr>
            <a:picLocks noGrp="1" noChangeAspect="1"/>
          </p:cNvPicPr>
          <p:nvPr>
            <p:ph type="pic" sz="quarter" idx="14"/>
          </p:nvPr>
        </p:nvPicPr>
        <p:blipFill rotWithShape="1">
          <a:blip r:embed="rId4" cstate="screen">
            <a:extLst>
              <a:ext uri="{28A0092B-C50C-407E-A947-70E740481C1C}">
                <a14:useLocalDpi xmlns:a14="http://schemas.microsoft.com/office/drawing/2010/main" val="0"/>
              </a:ext>
            </a:extLst>
          </a:blip>
          <a:srcRect t="42" b="42"/>
          <a:stretch/>
        </p:blipFill>
        <p:spPr>
          <a:xfrm>
            <a:off x="3054096" y="0"/>
            <a:ext cx="3054096" cy="3776472"/>
          </a:xfrm>
        </p:spPr>
      </p:pic>
      <p:pic>
        <p:nvPicPr>
          <p:cNvPr id="25" name="Picture Placeholder 24" descr="Digital Graph Screen">
            <a:extLst>
              <a:ext uri="{FF2B5EF4-FFF2-40B4-BE49-F238E27FC236}">
                <a16:creationId xmlns:a16="http://schemas.microsoft.com/office/drawing/2014/main" id="{B7353C46-ACC1-4078-85C2-26B57B0E58B7}"/>
              </a:ext>
            </a:extLst>
          </p:cNvPr>
          <p:cNvPicPr>
            <a:picLocks noGrp="1" noChangeAspect="1"/>
          </p:cNvPicPr>
          <p:nvPr>
            <p:ph type="pic" sz="quarter" idx="16"/>
          </p:nvPr>
        </p:nvPicPr>
        <p:blipFill rotWithShape="1">
          <a:blip r:embed="rId5" cstate="screen">
            <a:extLst>
              <a:ext uri="{28A0092B-C50C-407E-A947-70E740481C1C}">
                <a14:useLocalDpi xmlns:a14="http://schemas.microsoft.com/office/drawing/2010/main" val="0"/>
              </a:ext>
            </a:extLst>
          </a:blip>
          <a:srcRect t="42" b="42"/>
          <a:stretch/>
        </p:blipFill>
        <p:spPr>
          <a:xfrm>
            <a:off x="9137904" y="0"/>
            <a:ext cx="3054096" cy="3776472"/>
          </a:xfrm>
        </p:spPr>
      </p:pic>
      <p:sp>
        <p:nvSpPr>
          <p:cNvPr id="6" name="Slide Number Placeholder 5">
            <a:extLst>
              <a:ext uri="{FF2B5EF4-FFF2-40B4-BE49-F238E27FC236}">
                <a16:creationId xmlns:a16="http://schemas.microsoft.com/office/drawing/2014/main" id="{9ED907F8-C614-4D59-A03F-BF9CD5E35703}"/>
              </a:ext>
            </a:extLst>
          </p:cNvPr>
          <p:cNvSpPr>
            <a:spLocks noGrp="1"/>
          </p:cNvSpPr>
          <p:nvPr>
            <p:ph type="sldNum" sz="quarter" idx="12"/>
          </p:nvPr>
        </p:nvSpPr>
        <p:spPr>
          <a:xfrm>
            <a:off x="9948863" y="6507212"/>
            <a:ext cx="1692274" cy="153888"/>
          </a:xfrm>
        </p:spPr>
        <p:txBody>
          <a:bodyPr/>
          <a:lstStyle/>
          <a:p>
            <a:fld id="{DBA1B0FB-D917-4C8C-928F-313BD683BF39}" type="slidenum">
              <a:rPr lang="en-US" smtClean="0"/>
              <a:pPr/>
              <a:t>3</a:t>
            </a:fld>
            <a:endParaRPr lang="en-US"/>
          </a:p>
        </p:txBody>
      </p:sp>
      <p:pic>
        <p:nvPicPr>
          <p:cNvPr id="23" name="Picture Placeholder 22" descr="A person drawing on a white board">
            <a:extLst>
              <a:ext uri="{FF2B5EF4-FFF2-40B4-BE49-F238E27FC236}">
                <a16:creationId xmlns:a16="http://schemas.microsoft.com/office/drawing/2014/main" id="{2B3C4F95-A0FA-45D9-BF43-1C398F65B891}"/>
              </a:ext>
            </a:extLst>
          </p:cNvPr>
          <p:cNvPicPr>
            <a:picLocks noGrp="1" noChangeAspect="1"/>
          </p:cNvPicPr>
          <p:nvPr>
            <p:ph type="pic" sz="quarter" idx="15"/>
          </p:nvPr>
        </p:nvPicPr>
        <p:blipFill rotWithShape="1">
          <a:blip r:embed="rId6" cstate="screen">
            <a:extLst>
              <a:ext uri="{28A0092B-C50C-407E-A947-70E740481C1C}">
                <a14:useLocalDpi xmlns:a14="http://schemas.microsoft.com/office/drawing/2010/main" val="0"/>
              </a:ext>
            </a:extLst>
          </a:blip>
          <a:srcRect t="42" b="42"/>
          <a:stretch/>
        </p:blipFill>
        <p:spPr>
          <a:xfrm>
            <a:off x="6083808" y="0"/>
            <a:ext cx="3054096" cy="3776472"/>
          </a:xfrm>
        </p:spPr>
      </p:pic>
      <p:sp>
        <p:nvSpPr>
          <p:cNvPr id="12" name="Content Placeholder 11">
            <a:extLst>
              <a:ext uri="{FF2B5EF4-FFF2-40B4-BE49-F238E27FC236}">
                <a16:creationId xmlns:a16="http://schemas.microsoft.com/office/drawing/2014/main" id="{E5127060-CDBF-435F-9009-A5451CCE305D}"/>
              </a:ext>
            </a:extLst>
          </p:cNvPr>
          <p:cNvSpPr>
            <a:spLocks noGrp="1"/>
          </p:cNvSpPr>
          <p:nvPr>
            <p:ph sz="quarter" idx="15"/>
          </p:nvPr>
        </p:nvSpPr>
        <p:spPr>
          <a:xfrm>
            <a:off x="5262563" y="4000500"/>
            <a:ext cx="6221412" cy="2506712"/>
          </a:xfrm>
          <a:noFill/>
        </p:spPr>
        <p:txBody>
          <a:bodyPr>
            <a:noAutofit/>
          </a:bodyPr>
          <a:lstStyle/>
          <a:p>
            <a:pPr marL="0" indent="0">
              <a:buNone/>
            </a:pPr>
            <a:r>
              <a:rPr lang="en-US" sz="2400" dirty="0"/>
              <a:t>Welcome to Anti-Theft Class. In this course you will learn about stopping urges; what criminal thinking is and is not. How to stop errors in your thinking and  behaviors.; How not to let your emotions lead to criminal behavior. Learning how to improve decision making and live the life you dream of. </a:t>
            </a:r>
          </a:p>
        </p:txBody>
      </p:sp>
    </p:spTree>
    <p:extLst>
      <p:ext uri="{BB962C8B-B14F-4D97-AF65-F5344CB8AC3E}">
        <p14:creationId xmlns:p14="http://schemas.microsoft.com/office/powerpoint/2010/main" val="2158886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82184FF4-7029-4ED7-813A-192E606087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612445" y="481888"/>
            <a:ext cx="1080000" cy="1262947"/>
          </a:xfrm>
          <a:custGeom>
            <a:avLst/>
            <a:gdLst/>
            <a:ahLst/>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6" name="Oval 35">
            <a:extLst>
              <a:ext uri="{FF2B5EF4-FFF2-40B4-BE49-F238E27FC236}">
                <a16:creationId xmlns:a16="http://schemas.microsoft.com/office/drawing/2014/main" id="{AAA7AB09-557C-41AD-9113-FF9F68FA10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8" name="Oval 37">
            <a:extLst>
              <a:ext uri="{FF2B5EF4-FFF2-40B4-BE49-F238E27FC236}">
                <a16:creationId xmlns:a16="http://schemas.microsoft.com/office/drawing/2014/main" id="{EF99ECAA-1F11-4937-BBA6-51935AB44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40" name="Group 39">
            <a:extLst>
              <a:ext uri="{FF2B5EF4-FFF2-40B4-BE49-F238E27FC236}">
                <a16:creationId xmlns:a16="http://schemas.microsoft.com/office/drawing/2014/main" id="{79DE9FAB-6BBA-4CFE-B67D-77B47F01EC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952" y="4524379"/>
            <a:ext cx="1980001" cy="1363916"/>
            <a:chOff x="4879602" y="3781429"/>
            <a:chExt cx="1980001" cy="1363916"/>
          </a:xfrm>
        </p:grpSpPr>
        <p:sp>
          <p:nvSpPr>
            <p:cNvPr id="41" name="Freeform: Shape 40">
              <a:extLst>
                <a:ext uri="{FF2B5EF4-FFF2-40B4-BE49-F238E27FC236}">
                  <a16:creationId xmlns:a16="http://schemas.microsoft.com/office/drawing/2014/main" id="{79FAC916-D9BB-4794-81B4-7C47C67E850D}"/>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Shape 41">
              <a:extLst>
                <a:ext uri="{FF2B5EF4-FFF2-40B4-BE49-F238E27FC236}">
                  <a16:creationId xmlns:a16="http://schemas.microsoft.com/office/drawing/2014/main" id="{B5CA2231-7A65-4D16-8400-A210CC41DB7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3" name="Oval 42">
              <a:extLst>
                <a:ext uri="{FF2B5EF4-FFF2-40B4-BE49-F238E27FC236}">
                  <a16:creationId xmlns:a16="http://schemas.microsoft.com/office/drawing/2014/main" id="{4B089C8C-B82B-4704-88E2-E857A5E21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4" name="Oval 43">
              <a:extLst>
                <a:ext uri="{FF2B5EF4-FFF2-40B4-BE49-F238E27FC236}">
                  <a16:creationId xmlns:a16="http://schemas.microsoft.com/office/drawing/2014/main" id="{434B90C8-5B4D-456E-AD99-80EF748FDD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useBgFill="1">
        <p:nvSpPr>
          <p:cNvPr id="46" name="Rectangle 45">
            <a:extLst>
              <a:ext uri="{FF2B5EF4-FFF2-40B4-BE49-F238E27FC236}">
                <a16:creationId xmlns:a16="http://schemas.microsoft.com/office/drawing/2014/main" id="{1DB043B4-68C6-45B9-82AC-A5800EADB8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Placeholder 7" descr="Data Points Digital background">
            <a:extLst>
              <a:ext uri="{FF2B5EF4-FFF2-40B4-BE49-F238E27FC236}">
                <a16:creationId xmlns:a16="http://schemas.microsoft.com/office/drawing/2014/main" id="{5FED7C55-F545-49A1-90FD-D853A25AB453}"/>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a:stretch>
            <a:fillRect/>
          </a:stretch>
        </p:blipFill>
        <p:spPr>
          <a:xfrm>
            <a:off x="0" y="62516"/>
            <a:ext cx="12192000" cy="6858000"/>
          </a:xfrm>
        </p:spPr>
      </p:pic>
      <p:sp>
        <p:nvSpPr>
          <p:cNvPr id="48" name="Rectangle 47">
            <a:extLst>
              <a:ext uri="{FF2B5EF4-FFF2-40B4-BE49-F238E27FC236}">
                <a16:creationId xmlns:a16="http://schemas.microsoft.com/office/drawing/2014/main" id="{3C64A91D-E535-4C24-A0E3-96A3810E3F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773729"/>
            <a:ext cx="12192000" cy="1084271"/>
          </a:xfrm>
          <a:prstGeom prst="rect">
            <a:avLst/>
          </a:prstGeom>
          <a:gradFill flip="none" rotWithShape="1">
            <a:gsLst>
              <a:gs pos="90000">
                <a:schemeClr val="bg2">
                  <a:alpha val="60000"/>
                </a:schemeClr>
              </a:gs>
              <a:gs pos="28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26FC4867-BA3E-4F8E-AB23-684F34DF3D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3"/>
            <a:ext cx="9000000" cy="6857998"/>
          </a:xfrm>
          <a:prstGeom prst="rect">
            <a:avLst/>
          </a:prstGeom>
          <a:gradFill flip="none" rotWithShape="1">
            <a:gsLst>
              <a:gs pos="50000">
                <a:schemeClr val="bg2">
                  <a:alpha val="60000"/>
                </a:schemeClr>
              </a:gs>
              <a:gs pos="0">
                <a:schemeClr val="bg2">
                  <a:alpha val="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4">
            <a:extLst>
              <a:ext uri="{FF2B5EF4-FFF2-40B4-BE49-F238E27FC236}">
                <a16:creationId xmlns:a16="http://schemas.microsoft.com/office/drawing/2014/main" id="{40F1DF5B-353A-4270-8C10-6A1509441174}"/>
              </a:ext>
            </a:extLst>
          </p:cNvPr>
          <p:cNvSpPr>
            <a:spLocks noGrp="1"/>
          </p:cNvSpPr>
          <p:nvPr>
            <p:ph type="ctrTitle"/>
          </p:nvPr>
        </p:nvSpPr>
        <p:spPr>
          <a:xfrm>
            <a:off x="550863" y="784258"/>
            <a:ext cx="5437187" cy="2213777"/>
          </a:xfrm>
        </p:spPr>
        <p:txBody>
          <a:bodyPr vert="horz" wrap="square" lIns="0" tIns="0" rIns="0" bIns="0" rtlCol="0" anchor="b" anchorCtr="0">
            <a:normAutofit fontScale="90000"/>
          </a:bodyPr>
          <a:lstStyle/>
          <a:p>
            <a:pPr>
              <a:lnSpc>
                <a:spcPct val="100000"/>
              </a:lnSpc>
            </a:pPr>
            <a:r>
              <a:rPr lang="en-US" sz="6400" kern="1200" dirty="0">
                <a:solidFill>
                  <a:schemeClr val="tx1"/>
                </a:solidFill>
                <a:latin typeface="+mj-lt"/>
                <a:ea typeface="+mj-ea"/>
                <a:cs typeface="+mj-cs"/>
              </a:rPr>
              <a:t>The Criminal Thought process</a:t>
            </a:r>
          </a:p>
        </p:txBody>
      </p:sp>
      <p:sp>
        <p:nvSpPr>
          <p:cNvPr id="16" name="Subtitle 15">
            <a:extLst>
              <a:ext uri="{FF2B5EF4-FFF2-40B4-BE49-F238E27FC236}">
                <a16:creationId xmlns:a16="http://schemas.microsoft.com/office/drawing/2014/main" id="{4BDCF583-1D5D-4235-97C2-39272B80A0B1}"/>
              </a:ext>
            </a:extLst>
          </p:cNvPr>
          <p:cNvSpPr>
            <a:spLocks noGrp="1"/>
          </p:cNvSpPr>
          <p:nvPr>
            <p:ph type="subTitle" idx="1"/>
          </p:nvPr>
        </p:nvSpPr>
        <p:spPr>
          <a:xfrm>
            <a:off x="550863" y="3827610"/>
            <a:ext cx="5437187" cy="2265216"/>
          </a:xfrm>
        </p:spPr>
        <p:txBody>
          <a:bodyPr vert="horz" wrap="square" lIns="0" tIns="0" rIns="0" bIns="0" rtlCol="0">
            <a:normAutofit/>
          </a:bodyPr>
          <a:lstStyle/>
          <a:p>
            <a:pPr marL="0" indent="0">
              <a:lnSpc>
                <a:spcPct val="100000"/>
              </a:lnSpc>
              <a:buNone/>
            </a:pPr>
            <a:endParaRPr lang="en-US" dirty="0"/>
          </a:p>
          <a:p>
            <a:pPr marL="0" indent="0">
              <a:lnSpc>
                <a:spcPct val="100000"/>
              </a:lnSpc>
              <a:buNone/>
            </a:pPr>
            <a:r>
              <a:rPr lang="en-US" kern="1200" dirty="0">
                <a:latin typeface="+mn-lt"/>
                <a:ea typeface="+mn-ea"/>
                <a:cs typeface="+mn-cs"/>
              </a:rPr>
              <a:t>Arrestable and Irresponsible Thinking</a:t>
            </a:r>
          </a:p>
          <a:p>
            <a:pPr marL="0" indent="0">
              <a:lnSpc>
                <a:spcPct val="100000"/>
              </a:lnSpc>
              <a:buNone/>
            </a:pPr>
            <a:r>
              <a:rPr lang="en-US" dirty="0"/>
              <a:t>Extreme Criminal Thinking and Behavior</a:t>
            </a:r>
            <a:endParaRPr lang="en-US" kern="1200" dirty="0">
              <a:latin typeface="+mn-lt"/>
              <a:ea typeface="+mn-ea"/>
              <a:cs typeface="+mn-cs"/>
            </a:endParaRPr>
          </a:p>
          <a:p>
            <a:pPr marL="0" indent="0">
              <a:lnSpc>
                <a:spcPct val="100000"/>
              </a:lnSpc>
              <a:buNone/>
            </a:pPr>
            <a:endParaRPr lang="en-US" kern="1200" dirty="0">
              <a:latin typeface="+mn-lt"/>
              <a:ea typeface="+mn-ea"/>
              <a:cs typeface="+mn-cs"/>
            </a:endParaRPr>
          </a:p>
        </p:txBody>
      </p:sp>
      <p:sp>
        <p:nvSpPr>
          <p:cNvPr id="4" name="Slide Number Placeholder 3">
            <a:extLst>
              <a:ext uri="{FF2B5EF4-FFF2-40B4-BE49-F238E27FC236}">
                <a16:creationId xmlns:a16="http://schemas.microsoft.com/office/drawing/2014/main" id="{E1E7D98D-6710-41D2-B258-E1A1059D29F8}"/>
              </a:ext>
            </a:extLst>
          </p:cNvPr>
          <p:cNvSpPr>
            <a:spLocks noGrp="1"/>
          </p:cNvSpPr>
          <p:nvPr>
            <p:ph type="sldNum" sz="quarter" idx="12"/>
          </p:nvPr>
        </p:nvSpPr>
        <p:spPr/>
        <p:txBody>
          <a:bodyPr/>
          <a:lstStyle/>
          <a:p>
            <a:fld id="{DBA1B0FB-D917-4C8C-928F-313BD683BF39}" type="slidenum">
              <a:rPr lang="en-US" smtClean="0"/>
              <a:t>4</a:t>
            </a:fld>
            <a:endParaRPr lang="en-US"/>
          </a:p>
        </p:txBody>
      </p:sp>
    </p:spTree>
    <p:extLst>
      <p:ext uri="{BB962C8B-B14F-4D97-AF65-F5344CB8AC3E}">
        <p14:creationId xmlns:p14="http://schemas.microsoft.com/office/powerpoint/2010/main" val="560021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64925-AFD1-4EBE-E292-39CCBF4B1345}"/>
              </a:ext>
            </a:extLst>
          </p:cNvPr>
          <p:cNvSpPr>
            <a:spLocks noGrp="1"/>
          </p:cNvSpPr>
          <p:nvPr>
            <p:ph type="title"/>
          </p:nvPr>
        </p:nvSpPr>
        <p:spPr>
          <a:xfrm>
            <a:off x="549537" y="431800"/>
            <a:ext cx="11091600" cy="771780"/>
          </a:xfrm>
        </p:spPr>
        <p:txBody>
          <a:bodyPr/>
          <a:lstStyle/>
          <a:p>
            <a:pPr algn="ctr"/>
            <a:r>
              <a:rPr lang="en-US" sz="4000" dirty="0"/>
              <a:t>ARRESTABLE THINKING and BEHAVIORS</a:t>
            </a:r>
          </a:p>
        </p:txBody>
      </p:sp>
      <p:sp>
        <p:nvSpPr>
          <p:cNvPr id="3" name="Content Placeholder 2">
            <a:extLst>
              <a:ext uri="{FF2B5EF4-FFF2-40B4-BE49-F238E27FC236}">
                <a16:creationId xmlns:a16="http://schemas.microsoft.com/office/drawing/2014/main" id="{FB2CB54D-D940-7897-79A2-57E561942AF0}"/>
              </a:ext>
            </a:extLst>
          </p:cNvPr>
          <p:cNvSpPr>
            <a:spLocks noGrp="1"/>
          </p:cNvSpPr>
          <p:nvPr>
            <p:ph idx="1"/>
          </p:nvPr>
        </p:nvSpPr>
        <p:spPr>
          <a:xfrm>
            <a:off x="549537" y="1371600"/>
            <a:ext cx="11090274" cy="4775201"/>
          </a:xfrm>
        </p:spPr>
        <p:txBody>
          <a:bodyPr/>
          <a:lstStyle/>
          <a:p>
            <a:pPr marL="0" indent="0" algn="ctr">
              <a:buNone/>
            </a:pPr>
            <a:r>
              <a:rPr lang="en-US" sz="2400" dirty="0"/>
              <a:t>Self reflection is the first way to begin change.</a:t>
            </a:r>
          </a:p>
          <a:p>
            <a:pPr marL="0" indent="0" algn="ctr">
              <a:buNone/>
            </a:pPr>
            <a:r>
              <a:rPr lang="en-US" sz="2400" dirty="0"/>
              <a:t>  Have a strong desire to violate and is discouraged to do so a lot of the time.</a:t>
            </a:r>
          </a:p>
          <a:p>
            <a:pPr marL="0" indent="0" algn="ctr">
              <a:buNone/>
            </a:pPr>
            <a:r>
              <a:rPr lang="en-US" sz="2400" dirty="0"/>
              <a:t>Only accepts responsibility after you get nailed down and fights it all the way.</a:t>
            </a:r>
          </a:p>
          <a:p>
            <a:pPr marL="0" indent="0" algn="ctr">
              <a:buNone/>
            </a:pPr>
            <a:r>
              <a:rPr lang="en-US" sz="2400" dirty="0"/>
              <a:t>Failure to fulfill promises or obligations at home.</a:t>
            </a:r>
          </a:p>
          <a:p>
            <a:pPr marL="0" indent="0" algn="ctr">
              <a:buNone/>
            </a:pPr>
            <a:r>
              <a:rPr lang="en-US" sz="2400" dirty="0"/>
              <a:t>Lack of goals and direction. </a:t>
            </a:r>
          </a:p>
          <a:p>
            <a:pPr marL="0" indent="0" algn="ctr">
              <a:buNone/>
            </a:pPr>
            <a:r>
              <a:rPr lang="en-US" sz="2400" dirty="0"/>
              <a:t>Thinks that they are a loser.</a:t>
            </a:r>
          </a:p>
          <a:p>
            <a:pPr marL="0" indent="0" algn="ctr">
              <a:buNone/>
            </a:pPr>
            <a:r>
              <a:rPr lang="en-US" sz="2400" dirty="0"/>
              <a:t>Always seems as if they are irresponsible.</a:t>
            </a:r>
          </a:p>
          <a:p>
            <a:pPr marL="0" indent="0" algn="ctr">
              <a:buNone/>
            </a:pPr>
            <a:r>
              <a:rPr lang="en-US" sz="2400" dirty="0"/>
              <a:t>Lives for the moment.</a:t>
            </a:r>
          </a:p>
        </p:txBody>
      </p:sp>
      <p:sp>
        <p:nvSpPr>
          <p:cNvPr id="6" name="Slide Number Placeholder 5">
            <a:extLst>
              <a:ext uri="{FF2B5EF4-FFF2-40B4-BE49-F238E27FC236}">
                <a16:creationId xmlns:a16="http://schemas.microsoft.com/office/drawing/2014/main" id="{490C21A9-F5C6-27B8-EFD2-5967822A394D}"/>
              </a:ext>
            </a:extLst>
          </p:cNvPr>
          <p:cNvSpPr>
            <a:spLocks noGrp="1"/>
          </p:cNvSpPr>
          <p:nvPr>
            <p:ph type="sldNum" sz="quarter" idx="12"/>
          </p:nvPr>
        </p:nvSpPr>
        <p:spPr/>
        <p:txBody>
          <a:bodyPr/>
          <a:lstStyle/>
          <a:p>
            <a:fld id="{DBA1B0FB-D917-4C8C-928F-313BD683BF39}" type="slidenum">
              <a:rPr lang="en-US" smtClean="0"/>
              <a:t>5</a:t>
            </a:fld>
            <a:endParaRPr lang="en-US"/>
          </a:p>
        </p:txBody>
      </p:sp>
    </p:spTree>
    <p:extLst>
      <p:ext uri="{BB962C8B-B14F-4D97-AF65-F5344CB8AC3E}">
        <p14:creationId xmlns:p14="http://schemas.microsoft.com/office/powerpoint/2010/main" val="72547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D0028-0140-5FFE-0D08-887BE78B6BF1}"/>
              </a:ext>
            </a:extLst>
          </p:cNvPr>
          <p:cNvSpPr>
            <a:spLocks noGrp="1"/>
          </p:cNvSpPr>
          <p:nvPr>
            <p:ph type="title"/>
          </p:nvPr>
        </p:nvSpPr>
        <p:spPr>
          <a:xfrm>
            <a:off x="550862" y="330201"/>
            <a:ext cx="11091600" cy="876300"/>
          </a:xfrm>
        </p:spPr>
        <p:txBody>
          <a:bodyPr/>
          <a:lstStyle/>
          <a:p>
            <a:pPr algn="ctr"/>
            <a:r>
              <a:rPr lang="en-US" sz="2400" dirty="0"/>
              <a:t>IDENTIFYING EXTREMEME CRIMINAL THINKING AND BEHAVIORS</a:t>
            </a:r>
          </a:p>
        </p:txBody>
      </p:sp>
      <p:sp>
        <p:nvSpPr>
          <p:cNvPr id="3" name="Content Placeholder 2">
            <a:extLst>
              <a:ext uri="{FF2B5EF4-FFF2-40B4-BE49-F238E27FC236}">
                <a16:creationId xmlns:a16="http://schemas.microsoft.com/office/drawing/2014/main" id="{6594B213-DC01-CF76-131D-B51B5FBFFDF3}"/>
              </a:ext>
            </a:extLst>
          </p:cNvPr>
          <p:cNvSpPr>
            <a:spLocks noGrp="1"/>
          </p:cNvSpPr>
          <p:nvPr>
            <p:ph idx="1"/>
          </p:nvPr>
        </p:nvSpPr>
        <p:spPr>
          <a:xfrm>
            <a:off x="550863" y="927100"/>
            <a:ext cx="11090274" cy="5733999"/>
          </a:xfrm>
        </p:spPr>
        <p:txBody>
          <a:bodyPr/>
          <a:lstStyle/>
          <a:p>
            <a:pPr marL="0" indent="0" algn="ctr">
              <a:buNone/>
            </a:pPr>
            <a:r>
              <a:rPr lang="en-US" dirty="0"/>
              <a:t>1 Has a continuous flow of criminal thoughts</a:t>
            </a:r>
          </a:p>
          <a:p>
            <a:pPr marL="0" indent="0" algn="ctr">
              <a:buNone/>
            </a:pPr>
            <a:r>
              <a:rPr lang="en-US" dirty="0"/>
              <a:t>Only concerned about self.</a:t>
            </a:r>
          </a:p>
          <a:p>
            <a:pPr marL="0" indent="0" algn="ctr">
              <a:buNone/>
            </a:pPr>
            <a:r>
              <a:rPr lang="en-US" dirty="0"/>
              <a:t>Doesn’t accept responsibility</a:t>
            </a:r>
          </a:p>
          <a:p>
            <a:pPr marL="0" indent="0" algn="ctr">
              <a:buNone/>
            </a:pPr>
            <a:r>
              <a:rPr lang="en-US" dirty="0"/>
              <a:t>Denies the fact that they are a criminal.</a:t>
            </a:r>
          </a:p>
          <a:p>
            <a:pPr marL="0" indent="0" algn="ctr">
              <a:buNone/>
            </a:pPr>
            <a:r>
              <a:rPr lang="en-US" dirty="0"/>
              <a:t>Doesn’t bother them to hurt others.</a:t>
            </a:r>
          </a:p>
          <a:p>
            <a:pPr marL="0" indent="0" algn="ctr">
              <a:buNone/>
            </a:pPr>
            <a:r>
              <a:rPr lang="en-US" dirty="0"/>
              <a:t>Doesn’t care about exploiting others</a:t>
            </a:r>
          </a:p>
          <a:p>
            <a:pPr marL="0" indent="0" algn="ctr">
              <a:buNone/>
            </a:pPr>
            <a:r>
              <a:rPr lang="en-US" dirty="0"/>
              <a:t>Always blames others for bad luck.</a:t>
            </a:r>
          </a:p>
          <a:p>
            <a:pPr marL="0" indent="0" algn="ctr">
              <a:buNone/>
            </a:pPr>
            <a:r>
              <a:rPr lang="en-US" dirty="0"/>
              <a:t>Sees being nice as a weakness</a:t>
            </a:r>
          </a:p>
          <a:p>
            <a:pPr marL="0" indent="0" algn="ctr">
              <a:buNone/>
            </a:pPr>
            <a:r>
              <a:rPr lang="en-US" dirty="0"/>
              <a:t>Doesn’t care if others are injured because of their behavior.</a:t>
            </a:r>
          </a:p>
          <a:p>
            <a:pPr marL="0" indent="0" algn="ctr">
              <a:buNone/>
            </a:pPr>
            <a:r>
              <a:rPr lang="en-US" dirty="0"/>
              <a:t>Lack of perspective.</a:t>
            </a:r>
          </a:p>
        </p:txBody>
      </p:sp>
      <p:sp>
        <p:nvSpPr>
          <p:cNvPr id="6" name="Slide Number Placeholder 5">
            <a:extLst>
              <a:ext uri="{FF2B5EF4-FFF2-40B4-BE49-F238E27FC236}">
                <a16:creationId xmlns:a16="http://schemas.microsoft.com/office/drawing/2014/main" id="{2196818E-4A62-F37E-22A5-9339A70664F7}"/>
              </a:ext>
            </a:extLst>
          </p:cNvPr>
          <p:cNvSpPr>
            <a:spLocks noGrp="1"/>
          </p:cNvSpPr>
          <p:nvPr>
            <p:ph type="sldNum" sz="quarter" idx="12"/>
          </p:nvPr>
        </p:nvSpPr>
        <p:spPr/>
        <p:txBody>
          <a:bodyPr/>
          <a:lstStyle/>
          <a:p>
            <a:fld id="{DBA1B0FB-D917-4C8C-928F-313BD683BF39}" type="slidenum">
              <a:rPr lang="en-US" smtClean="0"/>
              <a:t>6</a:t>
            </a:fld>
            <a:endParaRPr lang="en-US"/>
          </a:p>
        </p:txBody>
      </p:sp>
    </p:spTree>
    <p:extLst>
      <p:ext uri="{BB962C8B-B14F-4D97-AF65-F5344CB8AC3E}">
        <p14:creationId xmlns:p14="http://schemas.microsoft.com/office/powerpoint/2010/main" val="36440002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C15EE852-24F1-4643-8082-AB45CFF2BA10}"/>
              </a:ext>
            </a:extLst>
          </p:cNvPr>
          <p:cNvSpPr>
            <a:spLocks noGrp="1"/>
          </p:cNvSpPr>
          <p:nvPr>
            <p:ph type="title"/>
          </p:nvPr>
        </p:nvSpPr>
        <p:spPr>
          <a:xfrm>
            <a:off x="550864" y="549275"/>
            <a:ext cx="3566160" cy="3384550"/>
          </a:xfrm>
        </p:spPr>
        <p:txBody>
          <a:bodyPr>
            <a:normAutofit/>
          </a:bodyPr>
          <a:lstStyle/>
          <a:p>
            <a:r>
              <a:rPr lang="en-US" dirty="0"/>
              <a:t>The way to get started is to quit talking and begin doing.</a:t>
            </a:r>
          </a:p>
        </p:txBody>
      </p:sp>
      <p:sp>
        <p:nvSpPr>
          <p:cNvPr id="15" name="Content Placeholder 14">
            <a:extLst>
              <a:ext uri="{FF2B5EF4-FFF2-40B4-BE49-F238E27FC236}">
                <a16:creationId xmlns:a16="http://schemas.microsoft.com/office/drawing/2014/main" id="{4139825C-53C7-44F4-A064-9795CECD081B}"/>
              </a:ext>
            </a:extLst>
          </p:cNvPr>
          <p:cNvSpPr>
            <a:spLocks noGrp="1"/>
          </p:cNvSpPr>
          <p:nvPr>
            <p:ph sz="quarter" idx="15"/>
          </p:nvPr>
        </p:nvSpPr>
        <p:spPr>
          <a:xfrm>
            <a:off x="550863" y="4097338"/>
            <a:ext cx="3565524" cy="2351087"/>
          </a:xfrm>
        </p:spPr>
        <p:txBody>
          <a:bodyPr/>
          <a:lstStyle/>
          <a:p>
            <a:r>
              <a:rPr lang="en-US" dirty="0"/>
              <a:t>Walt Disney</a:t>
            </a:r>
          </a:p>
          <a:p>
            <a:endParaRPr lang="en-US" dirty="0"/>
          </a:p>
        </p:txBody>
      </p:sp>
      <p:pic>
        <p:nvPicPr>
          <p:cNvPr id="18" name="Picture Placeholder 17" descr="A person drawing on a white board">
            <a:extLst>
              <a:ext uri="{FF2B5EF4-FFF2-40B4-BE49-F238E27FC236}">
                <a16:creationId xmlns:a16="http://schemas.microsoft.com/office/drawing/2014/main" id="{301557C2-9072-409B-88EC-E8577CEFCAFB}"/>
              </a:ext>
            </a:extLst>
          </p:cNvPr>
          <p:cNvPicPr>
            <a:picLocks noGrp="1" noChangeAspect="1"/>
          </p:cNvPicPr>
          <p:nvPr>
            <p:ph type="pic" sz="quarter" idx="13"/>
          </p:nvPr>
        </p:nvPicPr>
        <p:blipFill rotWithShape="1">
          <a:blip r:embed="rId2" cstate="screen">
            <a:extLst>
              <a:ext uri="{28A0092B-C50C-407E-A947-70E740481C1C}">
                <a14:useLocalDpi xmlns:a14="http://schemas.microsoft.com/office/drawing/2010/main" val="0"/>
              </a:ext>
            </a:extLst>
          </a:blip>
          <a:srcRect/>
          <a:stretch/>
        </p:blipFill>
        <p:spPr>
          <a:xfrm>
            <a:off x="5535809" y="656633"/>
            <a:ext cx="5132388" cy="5132388"/>
          </a:xfrm>
        </p:spPr>
      </p:pic>
      <p:sp>
        <p:nvSpPr>
          <p:cNvPr id="21" name="Slide Number Placeholder 20">
            <a:extLst>
              <a:ext uri="{FF2B5EF4-FFF2-40B4-BE49-F238E27FC236}">
                <a16:creationId xmlns:a16="http://schemas.microsoft.com/office/drawing/2014/main" id="{1C563B34-DD53-4FB1-B8C2-8914E01C6365}"/>
              </a:ext>
            </a:extLst>
          </p:cNvPr>
          <p:cNvSpPr>
            <a:spLocks noGrp="1"/>
          </p:cNvSpPr>
          <p:nvPr>
            <p:ph type="sldNum" sz="quarter" idx="12"/>
          </p:nvPr>
        </p:nvSpPr>
        <p:spPr>
          <a:xfrm>
            <a:off x="9948863" y="6507212"/>
            <a:ext cx="1692274" cy="153888"/>
          </a:xfrm>
        </p:spPr>
        <p:txBody>
          <a:bodyPr/>
          <a:lstStyle/>
          <a:p>
            <a:fld id="{DBA1B0FB-D917-4C8C-928F-313BD683BF39}" type="slidenum">
              <a:rPr lang="en-US" smtClean="0"/>
              <a:pPr/>
              <a:t>7</a:t>
            </a:fld>
            <a:endParaRPr lang="en-US"/>
          </a:p>
        </p:txBody>
      </p:sp>
    </p:spTree>
    <p:extLst>
      <p:ext uri="{BB962C8B-B14F-4D97-AF65-F5344CB8AC3E}">
        <p14:creationId xmlns:p14="http://schemas.microsoft.com/office/powerpoint/2010/main" val="3955183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AD72D26-24EF-4CBD-9431-A558CB7CA906}"/>
              </a:ext>
            </a:extLst>
          </p:cNvPr>
          <p:cNvSpPr>
            <a:spLocks noGrp="1"/>
          </p:cNvSpPr>
          <p:nvPr>
            <p:ph type="title"/>
          </p:nvPr>
        </p:nvSpPr>
        <p:spPr>
          <a:xfrm>
            <a:off x="550862" y="549275"/>
            <a:ext cx="11091600" cy="1317625"/>
          </a:xfrm>
        </p:spPr>
        <p:txBody>
          <a:bodyPr/>
          <a:lstStyle/>
          <a:p>
            <a:pPr algn="ctr"/>
            <a:r>
              <a:rPr lang="en-US" dirty="0"/>
              <a:t>Stop Stealing </a:t>
            </a:r>
          </a:p>
        </p:txBody>
      </p:sp>
      <p:graphicFrame>
        <p:nvGraphicFramePr>
          <p:cNvPr id="4" name="Content Placeholder 3" descr="Timeline Smart Art Placeholder ">
            <a:extLst>
              <a:ext uri="{FF2B5EF4-FFF2-40B4-BE49-F238E27FC236}">
                <a16:creationId xmlns:a16="http://schemas.microsoft.com/office/drawing/2014/main" id="{93897051-DA8D-4072-A594-51769F8D52F5}"/>
              </a:ext>
            </a:extLst>
          </p:cNvPr>
          <p:cNvGraphicFramePr>
            <a:graphicFrameLocks noGrp="1"/>
          </p:cNvGraphicFramePr>
          <p:nvPr>
            <p:ph idx="1"/>
            <p:extLst>
              <p:ext uri="{D42A27DB-BD31-4B8C-83A1-F6EECF244321}">
                <p14:modId xmlns:p14="http://schemas.microsoft.com/office/powerpoint/2010/main" val="88455960"/>
              </p:ext>
            </p:extLst>
          </p:nvPr>
        </p:nvGraphicFramePr>
        <p:xfrm>
          <a:off x="550863" y="2112963"/>
          <a:ext cx="11090275" cy="39798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Slide Number Placeholder 5">
            <a:extLst>
              <a:ext uri="{FF2B5EF4-FFF2-40B4-BE49-F238E27FC236}">
                <a16:creationId xmlns:a16="http://schemas.microsoft.com/office/drawing/2014/main" id="{5E5CAC52-3FD1-464A-805A-B8F7AF04574A}"/>
              </a:ext>
            </a:extLst>
          </p:cNvPr>
          <p:cNvSpPr>
            <a:spLocks noGrp="1"/>
          </p:cNvSpPr>
          <p:nvPr>
            <p:ph type="sldNum" sz="quarter" idx="12"/>
          </p:nvPr>
        </p:nvSpPr>
        <p:spPr>
          <a:xfrm>
            <a:off x="9948863" y="6507212"/>
            <a:ext cx="1692274" cy="153888"/>
          </a:xfrm>
        </p:spPr>
        <p:txBody>
          <a:bodyPr/>
          <a:lstStyle/>
          <a:p>
            <a:fld id="{DBA1B0FB-D917-4C8C-928F-313BD683BF39}" type="slidenum">
              <a:rPr lang="en-US" smtClean="0"/>
              <a:pPr/>
              <a:t>8</a:t>
            </a:fld>
            <a:endParaRPr lang="en-US"/>
          </a:p>
        </p:txBody>
      </p:sp>
    </p:spTree>
    <p:extLst>
      <p:ext uri="{BB962C8B-B14F-4D97-AF65-F5344CB8AC3E}">
        <p14:creationId xmlns:p14="http://schemas.microsoft.com/office/powerpoint/2010/main" val="2624630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86CE7-0791-7F33-9EF8-31B47934A16C}"/>
              </a:ext>
            </a:extLst>
          </p:cNvPr>
          <p:cNvSpPr>
            <a:spLocks noGrp="1"/>
          </p:cNvSpPr>
          <p:nvPr>
            <p:ph type="title"/>
          </p:nvPr>
        </p:nvSpPr>
        <p:spPr>
          <a:xfrm>
            <a:off x="550862" y="549275"/>
            <a:ext cx="11091600" cy="617637"/>
          </a:xfrm>
        </p:spPr>
        <p:txBody>
          <a:bodyPr/>
          <a:lstStyle/>
          <a:p>
            <a:pPr algn="ctr"/>
            <a:r>
              <a:rPr lang="en-US" dirty="0"/>
              <a:t>Chemical Usage in Criminal Thinking</a:t>
            </a:r>
            <a:br>
              <a:rPr lang="en-US" dirty="0"/>
            </a:br>
            <a:endParaRPr lang="en-US" dirty="0"/>
          </a:p>
        </p:txBody>
      </p:sp>
      <p:sp>
        <p:nvSpPr>
          <p:cNvPr id="3" name="Content Placeholder 2">
            <a:extLst>
              <a:ext uri="{FF2B5EF4-FFF2-40B4-BE49-F238E27FC236}">
                <a16:creationId xmlns:a16="http://schemas.microsoft.com/office/drawing/2014/main" id="{D13FE01D-0E4E-523E-1410-2F2B1E02A30B}"/>
              </a:ext>
            </a:extLst>
          </p:cNvPr>
          <p:cNvSpPr>
            <a:spLocks noGrp="1"/>
          </p:cNvSpPr>
          <p:nvPr>
            <p:ph idx="1"/>
          </p:nvPr>
        </p:nvSpPr>
        <p:spPr>
          <a:xfrm>
            <a:off x="550863" y="1282701"/>
            <a:ext cx="11090274" cy="4810124"/>
          </a:xfrm>
        </p:spPr>
        <p:txBody>
          <a:bodyPr/>
          <a:lstStyle/>
          <a:p>
            <a:pPr marL="0" indent="0" algn="ctr">
              <a:buNone/>
            </a:pPr>
            <a:r>
              <a:rPr lang="en-US" dirty="0"/>
              <a:t>MOOD ALTERING CHEMICALS AFFECT YOUR DECICION MAKING</a:t>
            </a:r>
          </a:p>
          <a:p>
            <a:pPr marL="0" indent="0" algn="ctr">
              <a:buNone/>
            </a:pPr>
            <a:endParaRPr lang="en-US" dirty="0"/>
          </a:p>
          <a:p>
            <a:pPr marL="0" indent="0" algn="ctr">
              <a:buNone/>
            </a:pPr>
            <a:r>
              <a:rPr lang="en-US" dirty="0"/>
              <a:t>Chemicals create obstacles to right decision making.</a:t>
            </a:r>
          </a:p>
          <a:p>
            <a:pPr marL="0" indent="0" algn="ctr">
              <a:buNone/>
            </a:pPr>
            <a:r>
              <a:rPr lang="en-US" dirty="0"/>
              <a:t>Commit yourself to do what it takes to get off and stay off drugs.</a:t>
            </a:r>
          </a:p>
          <a:p>
            <a:pPr marL="0" indent="0" algn="ctr">
              <a:buNone/>
            </a:pPr>
            <a:r>
              <a:rPr lang="en-US" dirty="0"/>
              <a:t>Recognize your criminal thinking patterns and change them.</a:t>
            </a:r>
          </a:p>
          <a:p>
            <a:pPr marL="0" indent="0" algn="ctr">
              <a:buNone/>
            </a:pPr>
            <a:r>
              <a:rPr lang="en-US" dirty="0"/>
              <a:t>Stay open to suggestions and don’t close yourself off.</a:t>
            </a:r>
          </a:p>
          <a:p>
            <a:pPr marL="0" indent="0" algn="ctr">
              <a:buNone/>
            </a:pPr>
            <a:r>
              <a:rPr lang="en-US" dirty="0"/>
              <a:t>Don’t create a VICTIM mentality.</a:t>
            </a:r>
          </a:p>
          <a:p>
            <a:pPr marL="0" indent="0" algn="ctr">
              <a:buNone/>
            </a:pPr>
            <a:r>
              <a:rPr lang="en-US" dirty="0"/>
              <a:t>Recognize your own destructive behavior.</a:t>
            </a:r>
          </a:p>
        </p:txBody>
      </p:sp>
      <p:sp>
        <p:nvSpPr>
          <p:cNvPr id="6" name="Slide Number Placeholder 5">
            <a:extLst>
              <a:ext uri="{FF2B5EF4-FFF2-40B4-BE49-F238E27FC236}">
                <a16:creationId xmlns:a16="http://schemas.microsoft.com/office/drawing/2014/main" id="{62BE4271-7434-D741-B64C-B5488CE4A961}"/>
              </a:ext>
            </a:extLst>
          </p:cNvPr>
          <p:cNvSpPr>
            <a:spLocks noGrp="1"/>
          </p:cNvSpPr>
          <p:nvPr>
            <p:ph type="sldNum" sz="quarter" idx="12"/>
          </p:nvPr>
        </p:nvSpPr>
        <p:spPr/>
        <p:txBody>
          <a:bodyPr/>
          <a:lstStyle/>
          <a:p>
            <a:fld id="{DBA1B0FB-D917-4C8C-928F-313BD683BF39}" type="slidenum">
              <a:rPr lang="en-US" smtClean="0"/>
              <a:t>9</a:t>
            </a:fld>
            <a:endParaRPr lang="en-US"/>
          </a:p>
        </p:txBody>
      </p:sp>
    </p:spTree>
    <p:extLst>
      <p:ext uri="{BB962C8B-B14F-4D97-AF65-F5344CB8AC3E}">
        <p14:creationId xmlns:p14="http://schemas.microsoft.com/office/powerpoint/2010/main" val="2893641617"/>
      </p:ext>
    </p:extLst>
  </p:cSld>
  <p:clrMapOvr>
    <a:masterClrMapping/>
  </p:clrMapOvr>
</p:sld>
</file>

<file path=ppt/theme/theme1.xml><?xml version="1.0" encoding="utf-8"?>
<a:theme xmlns:a="http://schemas.openxmlformats.org/drawingml/2006/main" name="3DFloatVTI">
  <a:themeElements>
    <a:clrScheme name="Float">
      <a:dk1>
        <a:sysClr val="windowText" lastClr="000000"/>
      </a:dk1>
      <a:lt1>
        <a:sysClr val="window" lastClr="FFFFFF"/>
      </a:lt1>
      <a:dk2>
        <a:srgbClr val="1B192E"/>
      </a:dk2>
      <a:lt2>
        <a:srgbClr val="EAE5EB"/>
      </a:lt2>
      <a:accent1>
        <a:srgbClr val="13BE89"/>
      </a:accent1>
      <a:accent2>
        <a:srgbClr val="12B1BF"/>
      </a:accent2>
      <a:accent3>
        <a:srgbClr val="D40AA8"/>
      </a:accent3>
      <a:accent4>
        <a:srgbClr val="B86E62"/>
      </a:accent4>
      <a:accent5>
        <a:srgbClr val="A3A3C1"/>
      </a:accent5>
      <a:accent6>
        <a:srgbClr val="37335B"/>
      </a:accent6>
      <a:hlink>
        <a:srgbClr val="0066FF"/>
      </a:hlink>
      <a:folHlink>
        <a:srgbClr val="666699"/>
      </a:folHlink>
    </a:clrScheme>
    <a:fontScheme name="Float">
      <a:majorFont>
        <a:latin typeface="Walbaum Display"/>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3DFloatVTI" id="{F59BA300-ED19-4B39-9AE3-7882B1DE8B78}" vid="{0FEC63E3-719F-4F50-9F1E-5B8BAF39109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lcf76f155ced4ddcb4097134ff3c332f xmlns="71af3243-3dd4-4a8d-8c0d-dd76da1f02a5">
      <Terms xmlns="http://schemas.microsoft.com/office/infopath/2007/PartnerControls"/>
    </lcf76f155ced4ddcb4097134ff3c332f>
    <TaxCatchAll xmlns="230e9df3-be65-4c73-a93b-d1236ebd677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8" ma:contentTypeDescription="Create a new document." ma:contentTypeScope="" ma:versionID="22a266b9fa9a230c5a512669d8b298c3">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ddc33fff6b14141ee5c74a0d29ea6a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lcf76f155ced4ddcb4097134ff3c332f" ma:index="24" nillable="true" ma:taxonomy="true" ma:internalName="lcf76f155ced4ddcb4097134ff3c332f" ma:taxonomyFieldName="MediaServiceAITags" ma:displayName="Image Tags" ma:readOnly="false" ma:fieldId="{5cf76f15-5ced-4ddc-b409-7134ff3c332f}" ma:taxonomyMulti="true" ma:sspId="e385fb40-52d4-4fae-9c5b-3e8ff8a5878e" ma:termSetId="09814cd3-568e-4e90-9814-8d621ff8fb84"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04751AB-E840-446F-8D49-E697067EC887}">
  <ds:schemaRefs>
    <ds:schemaRef ds:uri="http://schemas.microsoft.com/sharepoint/v3/contenttype/forms"/>
  </ds:schemaRefs>
</ds:datastoreItem>
</file>

<file path=customXml/itemProps2.xml><?xml version="1.0" encoding="utf-8"?>
<ds:datastoreItem xmlns:ds="http://schemas.openxmlformats.org/officeDocument/2006/customXml" ds:itemID="{50811A92-D464-4AC4-A396-BA73B10CEEAC}">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DE4876F9-7AE1-498D-B8FE-1E3AD703D2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f42aa342-8706-4288-bd11-ebb85995028c}" enabled="1" method="Standard" siteId="{72f988bf-86f1-41af-91ab-2d7cd011db47}" contentBits="0" removed="0"/>
</clbl:labelList>
</file>

<file path=docProps/app.xml><?xml version="1.0" encoding="utf-8"?>
<Properties xmlns="http://schemas.openxmlformats.org/officeDocument/2006/extended-properties" xmlns:vt="http://schemas.openxmlformats.org/officeDocument/2006/docPropsVTypes">
  <Template>{76B0B44F-6C5E-4560-979C-7BBDA4337FFA}tf33713516_win32</Template>
  <TotalTime>272</TotalTime>
  <Words>1382</Words>
  <Application>Microsoft Office PowerPoint</Application>
  <PresentationFormat>Widescreen</PresentationFormat>
  <Paragraphs>220</Paragraphs>
  <Slides>26</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Gill Sans MT</vt:lpstr>
      <vt:lpstr>Symbol</vt:lpstr>
      <vt:lpstr>Walbaum Display</vt:lpstr>
      <vt:lpstr>3DFloatVTI</vt:lpstr>
      <vt:lpstr>Changing the Criminal Thought Process</vt:lpstr>
      <vt:lpstr>Contents</vt:lpstr>
      <vt:lpstr>Introduction</vt:lpstr>
      <vt:lpstr>The Criminal Thought process</vt:lpstr>
      <vt:lpstr>ARRESTABLE THINKING and BEHAVIORS</vt:lpstr>
      <vt:lpstr>IDENTIFYING EXTREMEME CRIMINAL THINKING AND BEHAVIORS</vt:lpstr>
      <vt:lpstr>The way to get started is to quit talking and begin doing.</vt:lpstr>
      <vt:lpstr>Stop Stealing </vt:lpstr>
      <vt:lpstr>Chemical Usage in Criminal Thinking </vt:lpstr>
      <vt:lpstr>Errors in Thinking </vt:lpstr>
      <vt:lpstr>Thinking About Your Thinking </vt:lpstr>
      <vt:lpstr>Thinking About Your Behaviors </vt:lpstr>
      <vt:lpstr>Opposite to Emotion with Urges </vt:lpstr>
      <vt:lpstr>Creating a Satisfying Life </vt:lpstr>
      <vt:lpstr>Criminal and Addictive Tactics </vt:lpstr>
      <vt:lpstr>Developing a Mindfulness Practice </vt:lpstr>
      <vt:lpstr>Holistic  Thinking </vt:lpstr>
      <vt:lpstr>Holistic Thinking: Connectedness; Competition; Collaboration</vt:lpstr>
      <vt:lpstr>Defining the Purpose of Thinking</vt:lpstr>
      <vt:lpstr>SOLUTIONS</vt:lpstr>
      <vt:lpstr>TYPES OF SOLUTIONS</vt:lpstr>
      <vt:lpstr>OPERATING STEPS FOR THE SOLUTON</vt:lpstr>
      <vt:lpstr>TYPES OF THINKING PURPOSES</vt:lpstr>
      <vt:lpstr>Summary</vt:lpstr>
      <vt:lpstr>REFERENCES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Changing the Criminal Thought Process</dc:title>
  <dc:creator>ValJeanne Caster</dc:creator>
  <cp:lastModifiedBy>ValJeanne Caster</cp:lastModifiedBy>
  <cp:revision>2</cp:revision>
  <dcterms:created xsi:type="dcterms:W3CDTF">2022-05-20T18:38:16Z</dcterms:created>
  <dcterms:modified xsi:type="dcterms:W3CDTF">2022-06-15T18:59:19Z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